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2" r:id="rId3"/>
    <p:sldId id="257" r:id="rId4"/>
    <p:sldId id="263" r:id="rId5"/>
    <p:sldId id="279" r:id="rId6"/>
    <p:sldId id="280" r:id="rId7"/>
    <p:sldId id="281" r:id="rId8"/>
    <p:sldId id="282" r:id="rId9"/>
    <p:sldId id="283" r:id="rId10"/>
    <p:sldId id="284" r:id="rId11"/>
    <p:sldId id="259" r:id="rId12"/>
    <p:sldId id="278" r:id="rId13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2">
          <p15:clr>
            <a:srgbClr val="A4A3A4"/>
          </p15:clr>
        </p15:guide>
        <p15:guide id="2" pos="384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DFD"/>
    <a:srgbClr val="7F7F7F"/>
    <a:srgbClr val="60B500"/>
    <a:srgbClr val="3D7400"/>
    <a:srgbClr val="333333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14" autoAdjust="0"/>
    <p:restoredTop sz="93761"/>
  </p:normalViewPr>
  <p:slideViewPr>
    <p:cSldViewPr showGuides="1">
      <p:cViewPr varScale="1">
        <p:scale>
          <a:sx n="80" d="100"/>
          <a:sy n="80" d="100"/>
        </p:scale>
        <p:origin x="283" y="48"/>
      </p:cViewPr>
      <p:guideLst>
        <p:guide orient="horz" pos="2142"/>
        <p:guide pos="3843"/>
      </p:guideLst>
    </p:cSldViewPr>
  </p:slideViewPr>
  <p:outlineViewPr>
    <p:cViewPr>
      <p:scale>
        <a:sx n="33" d="100"/>
        <a:sy n="33" d="100"/>
      </p:scale>
      <p:origin x="0" y="-90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2022/5/19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lang="zh-CN" altLang="en-US" sz="12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fontAlgn="base"/>
            <a:r>
              <a:rPr lang="zh-CN" altLang="en-US" strike="noStrike" noProof="1">
                <a:sym typeface="+mn-ea"/>
              </a:rPr>
              <a:t>Click here to edit the master subtitle style</a:t>
            </a:r>
            <a:endParaRPr lang="zh-CN" alt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Calibri" panose="020F050202020403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base"/>
            <a:r>
              <a:rPr lang="zh-CN" altLang="en-US" strike="noStrike" noProof="1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1" fontAlgn="base"/>
            <a:r>
              <a:rPr lang="zh-CN" altLang="en-US" sz="3200" strike="noStrike" noProof="1">
                <a:sym typeface="+mn-ea"/>
              </a:rPr>
              <a:t>Click here to edit the master text style</a:t>
            </a:r>
            <a:endParaRPr lang="zh-CN" altLang="en-US" sz="3200" strike="noStrike" noProof="1"/>
          </a:p>
          <a:p>
            <a:pPr lvl="1" fontAlgn="base"/>
            <a:r>
              <a:rPr lang="zh-CN" altLang="en-US" sz="3200" strike="noStrike" noProof="1">
                <a:sym typeface="+mn-ea"/>
              </a:rPr>
              <a:t>The second level</a:t>
            </a:r>
            <a:endParaRPr lang="zh-CN" altLang="en-US" sz="3200" strike="noStrike" noProof="1"/>
          </a:p>
          <a:p>
            <a:pPr lvl="2" fontAlgn="base"/>
            <a:r>
              <a:rPr lang="zh-CN" altLang="en-US" sz="3200" strike="noStrike" noProof="1">
                <a:sym typeface="+mn-ea"/>
              </a:rPr>
              <a:t>The third level</a:t>
            </a:r>
            <a:endParaRPr lang="zh-CN" altLang="en-US" sz="3200" strike="noStrike" noProof="1"/>
          </a:p>
          <a:p>
            <a:pPr lvl="3" fontAlgn="base"/>
            <a:r>
              <a:rPr lang="zh-CN" altLang="en-US" sz="3200" strike="noStrike" noProof="1">
                <a:sym typeface="+mn-ea"/>
              </a:rPr>
              <a:t>The fourth level</a:t>
            </a:r>
            <a:endParaRPr lang="zh-CN" altLang="en-US" sz="3200" strike="noStrike" noProof="1"/>
          </a:p>
          <a:p>
            <a:pPr lvl="4" fontAlgn="base"/>
            <a:r>
              <a:rPr lang="zh-CN" altLang="en-US" sz="3200" strike="noStrike" noProof="1">
                <a:sym typeface="+mn-ea"/>
              </a:rPr>
              <a:t>Fifth level</a:t>
            </a:r>
            <a:endParaRPr lang="zh-CN" alt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Calibri" panose="020F050202020403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1"/>
            <a:r>
              <a:rPr lang="zh-CN" altLang="en-US" dirty="0"/>
              <a:t>Click here to edit the master text style</a:t>
            </a:r>
          </a:p>
          <a:p>
            <a:pPr lvl="1"/>
            <a:r>
              <a:rPr lang="zh-CN" altLang="en-US" dirty="0"/>
              <a:t>The second level</a:t>
            </a:r>
          </a:p>
          <a:p>
            <a:pPr lvl="2"/>
            <a:r>
              <a:rPr lang="zh-CN" altLang="en-US" dirty="0"/>
              <a:t>The third level</a:t>
            </a:r>
          </a:p>
          <a:p>
            <a:pPr lvl="3"/>
            <a:r>
              <a:rPr lang="zh-CN" altLang="en-US" dirty="0"/>
              <a:t>The 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SimSun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SimSun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SimSun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SimSun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SimSun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SimSun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SimSun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SimSun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cercenter.com/diagnosing-cancer/diagnostic-procedures/biopsy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-11113" y="21132"/>
            <a:ext cx="12203113" cy="690403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等腰三角形 3"/>
          <p:cNvSpPr/>
          <p:nvPr/>
        </p:nvSpPr>
        <p:spPr>
          <a:xfrm rot="16200000">
            <a:off x="7063581" y="1729581"/>
            <a:ext cx="6824663" cy="3432175"/>
          </a:xfrm>
          <a:prstGeom prst="triangle">
            <a:avLst/>
          </a:prstGeom>
          <a:solidFill>
            <a:srgbClr val="60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等腰三角形 4"/>
          <p:cNvSpPr/>
          <p:nvPr/>
        </p:nvSpPr>
        <p:spPr>
          <a:xfrm rot="10800000">
            <a:off x="5373688" y="12700"/>
            <a:ext cx="6818313" cy="3467100"/>
          </a:xfrm>
          <a:prstGeom prst="triangle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4101" name="组合 29"/>
          <p:cNvGrpSpPr/>
          <p:nvPr/>
        </p:nvGrpSpPr>
        <p:grpSpPr>
          <a:xfrm>
            <a:off x="9310688" y="3251200"/>
            <a:ext cx="266700" cy="466725"/>
            <a:chOff x="9311030" y="3255473"/>
            <a:chExt cx="238032" cy="415795"/>
          </a:xfrm>
        </p:grpSpPr>
        <p:sp>
          <p:nvSpPr>
            <p:cNvPr id="8" name="Freeform 264"/>
            <p:cNvSpPr/>
            <p:nvPr/>
          </p:nvSpPr>
          <p:spPr bwMode="auto">
            <a:xfrm>
              <a:off x="9311030" y="3255473"/>
              <a:ext cx="238032" cy="415795"/>
            </a:xfrm>
            <a:custGeom>
              <a:avLst/>
              <a:gdLst>
                <a:gd name="T0" fmla="*/ 104 w 104"/>
                <a:gd name="T1" fmla="*/ 176 h 184"/>
                <a:gd name="T2" fmla="*/ 96 w 104"/>
                <a:gd name="T3" fmla="*/ 184 h 184"/>
                <a:gd name="T4" fmla="*/ 8 w 104"/>
                <a:gd name="T5" fmla="*/ 184 h 184"/>
                <a:gd name="T6" fmla="*/ 0 w 104"/>
                <a:gd name="T7" fmla="*/ 176 h 184"/>
                <a:gd name="T8" fmla="*/ 0 w 104"/>
                <a:gd name="T9" fmla="*/ 8 h 184"/>
                <a:gd name="T10" fmla="*/ 8 w 104"/>
                <a:gd name="T11" fmla="*/ 0 h 184"/>
                <a:gd name="T12" fmla="*/ 96 w 104"/>
                <a:gd name="T13" fmla="*/ 0 h 184"/>
                <a:gd name="T14" fmla="*/ 104 w 104"/>
                <a:gd name="T15" fmla="*/ 8 h 184"/>
                <a:gd name="T16" fmla="*/ 104 w 104"/>
                <a:gd name="T17" fmla="*/ 17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184">
                  <a:moveTo>
                    <a:pt x="104" y="176"/>
                  </a:moveTo>
                  <a:cubicBezTo>
                    <a:pt x="104" y="180"/>
                    <a:pt x="101" y="184"/>
                    <a:pt x="96" y="184"/>
                  </a:cubicBezTo>
                  <a:cubicBezTo>
                    <a:pt x="8" y="184"/>
                    <a:pt x="8" y="184"/>
                    <a:pt x="8" y="184"/>
                  </a:cubicBezTo>
                  <a:cubicBezTo>
                    <a:pt x="4" y="184"/>
                    <a:pt x="0" y="180"/>
                    <a:pt x="0" y="17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1" y="0"/>
                    <a:pt x="104" y="3"/>
                    <a:pt x="104" y="8"/>
                  </a:cubicBezTo>
                  <a:lnTo>
                    <a:pt x="104" y="176"/>
                  </a:lnTo>
                  <a:close/>
                </a:path>
              </a:pathLst>
            </a:custGeom>
            <a:noFill/>
            <a:ln w="30163" cap="rnd">
              <a:solidFill>
                <a:srgbClr val="FFFFFF"/>
              </a:solidFill>
              <a:prstDash val="solid"/>
              <a:round/>
            </a:ln>
          </p:spPr>
          <p:txBody>
            <a:bodyPr lIns="80296" tIns="40148" rIns="80296" bIns="40148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8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Line 265"/>
            <p:cNvSpPr>
              <a:spLocks noChangeShapeType="1"/>
            </p:cNvSpPr>
            <p:nvPr/>
          </p:nvSpPr>
          <p:spPr bwMode="auto">
            <a:xfrm>
              <a:off x="9421545" y="3289415"/>
              <a:ext cx="18419" cy="0"/>
            </a:xfrm>
            <a:prstGeom prst="line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</a:ln>
          </p:spPr>
          <p:txBody>
            <a:bodyPr lIns="80296" tIns="40148" rIns="80296" bIns="40148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8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266"/>
            <p:cNvSpPr>
              <a:spLocks noChangeArrowheads="1"/>
            </p:cNvSpPr>
            <p:nvPr/>
          </p:nvSpPr>
          <p:spPr bwMode="auto">
            <a:xfrm>
              <a:off x="9411626" y="3599141"/>
              <a:ext cx="38256" cy="35356"/>
            </a:xfrm>
            <a:prstGeom prst="ellipse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</a:ln>
          </p:spPr>
          <p:txBody>
            <a:bodyPr lIns="80296" tIns="40148" rIns="80296" bIns="40148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8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267"/>
            <p:cNvSpPr>
              <a:spLocks noChangeArrowheads="1"/>
            </p:cNvSpPr>
            <p:nvPr/>
          </p:nvSpPr>
          <p:spPr bwMode="auto">
            <a:xfrm>
              <a:off x="9347868" y="3326186"/>
              <a:ext cx="164355" cy="234769"/>
            </a:xfrm>
            <a:prstGeom prst="rect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</a:ln>
          </p:spPr>
          <p:txBody>
            <a:bodyPr lIns="80296" tIns="40148" rIns="80296" bIns="40148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8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Line 268"/>
            <p:cNvSpPr>
              <a:spLocks noChangeShapeType="1"/>
            </p:cNvSpPr>
            <p:nvPr/>
          </p:nvSpPr>
          <p:spPr bwMode="auto">
            <a:xfrm>
              <a:off x="9383289" y="3289415"/>
              <a:ext cx="0" cy="0"/>
            </a:xfrm>
            <a:prstGeom prst="line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</a:ln>
          </p:spPr>
          <p:txBody>
            <a:bodyPr lIns="80296" tIns="40148" rIns="80296" bIns="40148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8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0" name="Line 276"/>
          <p:cNvSpPr>
            <a:spLocks noChangeShapeType="1"/>
          </p:cNvSpPr>
          <p:nvPr/>
        </p:nvSpPr>
        <p:spPr bwMode="auto">
          <a:xfrm>
            <a:off x="8894763" y="4313238"/>
            <a:ext cx="0" cy="0"/>
          </a:xfrm>
          <a:prstGeom prst="line">
            <a:avLst/>
          </a:prstGeom>
          <a:noFill/>
          <a:ln w="30163" cap="rnd">
            <a:solidFill>
              <a:srgbClr val="FFFFFF"/>
            </a:solidFill>
            <a:prstDash val="solid"/>
            <a:round/>
          </a:ln>
        </p:spPr>
        <p:txBody>
          <a:bodyPr lIns="80296" tIns="40148" rIns="80296" bIns="40148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58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 383"/>
          <p:cNvSpPr>
            <a:spLocks noEditPoints="1"/>
          </p:cNvSpPr>
          <p:nvPr/>
        </p:nvSpPr>
        <p:spPr bwMode="auto">
          <a:xfrm>
            <a:off x="8477250" y="2576513"/>
            <a:ext cx="533400" cy="479425"/>
          </a:xfrm>
          <a:custGeom>
            <a:avLst/>
            <a:gdLst>
              <a:gd name="T0" fmla="*/ 0 w 383"/>
              <a:gd name="T1" fmla="*/ 0 h 344"/>
              <a:gd name="T2" fmla="*/ 383 w 383"/>
              <a:gd name="T3" fmla="*/ 0 h 344"/>
              <a:gd name="T4" fmla="*/ 383 w 383"/>
              <a:gd name="T5" fmla="*/ 252 h 344"/>
              <a:gd name="T6" fmla="*/ 269 w 383"/>
              <a:gd name="T7" fmla="*/ 283 h 344"/>
              <a:gd name="T8" fmla="*/ 269 w 383"/>
              <a:gd name="T9" fmla="*/ 313 h 344"/>
              <a:gd name="T10" fmla="*/ 316 w 383"/>
              <a:gd name="T11" fmla="*/ 313 h 344"/>
              <a:gd name="T12" fmla="*/ 316 w 383"/>
              <a:gd name="T13" fmla="*/ 344 h 344"/>
              <a:gd name="T14" fmla="*/ 69 w 383"/>
              <a:gd name="T15" fmla="*/ 344 h 344"/>
              <a:gd name="T16" fmla="*/ 69 w 383"/>
              <a:gd name="T17" fmla="*/ 313 h 344"/>
              <a:gd name="T18" fmla="*/ 124 w 383"/>
              <a:gd name="T19" fmla="*/ 313 h 344"/>
              <a:gd name="T20" fmla="*/ 124 w 383"/>
              <a:gd name="T21" fmla="*/ 287 h 344"/>
              <a:gd name="T22" fmla="*/ 0 w 383"/>
              <a:gd name="T23" fmla="*/ 252 h 344"/>
              <a:gd name="T24" fmla="*/ 0 w 383"/>
              <a:gd name="T25" fmla="*/ 0 h 344"/>
              <a:gd name="T26" fmla="*/ 0 w 383"/>
              <a:gd name="T27" fmla="*/ 0 h 344"/>
              <a:gd name="T28" fmla="*/ 43 w 383"/>
              <a:gd name="T29" fmla="*/ 42 h 344"/>
              <a:gd name="T30" fmla="*/ 43 w 383"/>
              <a:gd name="T31" fmla="*/ 220 h 344"/>
              <a:gd name="T32" fmla="*/ 342 w 383"/>
              <a:gd name="T33" fmla="*/ 220 h 344"/>
              <a:gd name="T34" fmla="*/ 342 w 383"/>
              <a:gd name="T35" fmla="*/ 42 h 344"/>
              <a:gd name="T36" fmla="*/ 43 w 383"/>
              <a:gd name="T37" fmla="*/ 42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83" h="344">
                <a:moveTo>
                  <a:pt x="0" y="0"/>
                </a:moveTo>
                <a:lnTo>
                  <a:pt x="383" y="0"/>
                </a:lnTo>
                <a:lnTo>
                  <a:pt x="383" y="252"/>
                </a:lnTo>
                <a:lnTo>
                  <a:pt x="269" y="283"/>
                </a:lnTo>
                <a:lnTo>
                  <a:pt x="269" y="313"/>
                </a:lnTo>
                <a:lnTo>
                  <a:pt x="316" y="313"/>
                </a:lnTo>
                <a:lnTo>
                  <a:pt x="316" y="344"/>
                </a:lnTo>
                <a:lnTo>
                  <a:pt x="69" y="344"/>
                </a:lnTo>
                <a:lnTo>
                  <a:pt x="69" y="313"/>
                </a:lnTo>
                <a:lnTo>
                  <a:pt x="124" y="313"/>
                </a:lnTo>
                <a:lnTo>
                  <a:pt x="124" y="287"/>
                </a:lnTo>
                <a:lnTo>
                  <a:pt x="0" y="252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43" y="42"/>
                </a:moveTo>
                <a:lnTo>
                  <a:pt x="43" y="220"/>
                </a:lnTo>
                <a:lnTo>
                  <a:pt x="342" y="220"/>
                </a:lnTo>
                <a:lnTo>
                  <a:pt x="342" y="42"/>
                </a:lnTo>
                <a:lnTo>
                  <a:pt x="43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80296" tIns="40148" rIns="80296" bIns="40148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58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380"/>
          <p:cNvSpPr>
            <a:spLocks noEditPoints="1"/>
          </p:cNvSpPr>
          <p:nvPr/>
        </p:nvSpPr>
        <p:spPr bwMode="auto">
          <a:xfrm>
            <a:off x="7913688" y="3265488"/>
            <a:ext cx="292100" cy="438150"/>
          </a:xfrm>
          <a:custGeom>
            <a:avLst/>
            <a:gdLst>
              <a:gd name="T0" fmla="*/ 14 w 139"/>
              <a:gd name="T1" fmla="*/ 21 h 208"/>
              <a:gd name="T2" fmla="*/ 126 w 139"/>
              <a:gd name="T3" fmla="*/ 21 h 208"/>
              <a:gd name="T4" fmla="*/ 126 w 139"/>
              <a:gd name="T5" fmla="*/ 187 h 208"/>
              <a:gd name="T6" fmla="*/ 14 w 139"/>
              <a:gd name="T7" fmla="*/ 187 h 208"/>
              <a:gd name="T8" fmla="*/ 14 w 139"/>
              <a:gd name="T9" fmla="*/ 21 h 208"/>
              <a:gd name="T10" fmla="*/ 55 w 139"/>
              <a:gd name="T11" fmla="*/ 193 h 208"/>
              <a:gd name="T12" fmla="*/ 83 w 139"/>
              <a:gd name="T13" fmla="*/ 193 h 208"/>
              <a:gd name="T14" fmla="*/ 83 w 139"/>
              <a:gd name="T15" fmla="*/ 203 h 208"/>
              <a:gd name="T16" fmla="*/ 55 w 139"/>
              <a:gd name="T17" fmla="*/ 203 h 208"/>
              <a:gd name="T18" fmla="*/ 55 w 139"/>
              <a:gd name="T19" fmla="*/ 193 h 208"/>
              <a:gd name="T20" fmla="*/ 52 w 139"/>
              <a:gd name="T21" fmla="*/ 9 h 208"/>
              <a:gd name="T22" fmla="*/ 90 w 139"/>
              <a:gd name="T23" fmla="*/ 9 h 208"/>
              <a:gd name="T24" fmla="*/ 90 w 139"/>
              <a:gd name="T25" fmla="*/ 14 h 208"/>
              <a:gd name="T26" fmla="*/ 52 w 139"/>
              <a:gd name="T27" fmla="*/ 14 h 208"/>
              <a:gd name="T28" fmla="*/ 52 w 139"/>
              <a:gd name="T29" fmla="*/ 9 h 208"/>
              <a:gd name="T30" fmla="*/ 13 w 139"/>
              <a:gd name="T31" fmla="*/ 0 h 208"/>
              <a:gd name="T32" fmla="*/ 0 w 139"/>
              <a:gd name="T33" fmla="*/ 13 h 208"/>
              <a:gd name="T34" fmla="*/ 0 w 139"/>
              <a:gd name="T35" fmla="*/ 195 h 208"/>
              <a:gd name="T36" fmla="*/ 13 w 139"/>
              <a:gd name="T37" fmla="*/ 208 h 208"/>
              <a:gd name="T38" fmla="*/ 127 w 139"/>
              <a:gd name="T39" fmla="*/ 208 h 208"/>
              <a:gd name="T40" fmla="*/ 139 w 139"/>
              <a:gd name="T41" fmla="*/ 195 h 208"/>
              <a:gd name="T42" fmla="*/ 139 w 139"/>
              <a:gd name="T43" fmla="*/ 13 h 208"/>
              <a:gd name="T44" fmla="*/ 127 w 139"/>
              <a:gd name="T45" fmla="*/ 0 h 208"/>
              <a:gd name="T46" fmla="*/ 13 w 139"/>
              <a:gd name="T47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39" h="208">
                <a:moveTo>
                  <a:pt x="14" y="21"/>
                </a:moveTo>
                <a:cubicBezTo>
                  <a:pt x="126" y="21"/>
                  <a:pt x="126" y="21"/>
                  <a:pt x="126" y="21"/>
                </a:cubicBezTo>
                <a:cubicBezTo>
                  <a:pt x="126" y="187"/>
                  <a:pt x="126" y="187"/>
                  <a:pt x="126" y="187"/>
                </a:cubicBezTo>
                <a:cubicBezTo>
                  <a:pt x="14" y="187"/>
                  <a:pt x="14" y="187"/>
                  <a:pt x="14" y="187"/>
                </a:cubicBezTo>
                <a:cubicBezTo>
                  <a:pt x="14" y="21"/>
                  <a:pt x="14" y="21"/>
                  <a:pt x="14" y="21"/>
                </a:cubicBezTo>
                <a:close/>
                <a:moveTo>
                  <a:pt x="55" y="193"/>
                </a:moveTo>
                <a:cubicBezTo>
                  <a:pt x="83" y="193"/>
                  <a:pt x="83" y="193"/>
                  <a:pt x="83" y="193"/>
                </a:cubicBezTo>
                <a:cubicBezTo>
                  <a:pt x="83" y="203"/>
                  <a:pt x="83" y="203"/>
                  <a:pt x="83" y="203"/>
                </a:cubicBezTo>
                <a:cubicBezTo>
                  <a:pt x="55" y="203"/>
                  <a:pt x="55" y="203"/>
                  <a:pt x="55" y="203"/>
                </a:cubicBezTo>
                <a:cubicBezTo>
                  <a:pt x="55" y="193"/>
                  <a:pt x="55" y="193"/>
                  <a:pt x="55" y="193"/>
                </a:cubicBezTo>
                <a:close/>
                <a:moveTo>
                  <a:pt x="52" y="9"/>
                </a:moveTo>
                <a:cubicBezTo>
                  <a:pt x="90" y="9"/>
                  <a:pt x="90" y="9"/>
                  <a:pt x="90" y="9"/>
                </a:cubicBezTo>
                <a:cubicBezTo>
                  <a:pt x="90" y="14"/>
                  <a:pt x="90" y="14"/>
                  <a:pt x="90" y="14"/>
                </a:cubicBezTo>
                <a:cubicBezTo>
                  <a:pt x="52" y="14"/>
                  <a:pt x="52" y="14"/>
                  <a:pt x="52" y="14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13" y="0"/>
                </a:moveTo>
                <a:cubicBezTo>
                  <a:pt x="6" y="0"/>
                  <a:pt x="0" y="6"/>
                  <a:pt x="0" y="13"/>
                </a:cubicBezTo>
                <a:cubicBezTo>
                  <a:pt x="0" y="195"/>
                  <a:pt x="0" y="195"/>
                  <a:pt x="0" y="195"/>
                </a:cubicBezTo>
                <a:cubicBezTo>
                  <a:pt x="0" y="202"/>
                  <a:pt x="6" y="208"/>
                  <a:pt x="13" y="208"/>
                </a:cubicBezTo>
                <a:cubicBezTo>
                  <a:pt x="127" y="208"/>
                  <a:pt x="127" y="208"/>
                  <a:pt x="127" y="208"/>
                </a:cubicBezTo>
                <a:cubicBezTo>
                  <a:pt x="134" y="208"/>
                  <a:pt x="139" y="202"/>
                  <a:pt x="139" y="195"/>
                </a:cubicBezTo>
                <a:cubicBezTo>
                  <a:pt x="139" y="13"/>
                  <a:pt x="139" y="13"/>
                  <a:pt x="139" y="13"/>
                </a:cubicBezTo>
                <a:cubicBezTo>
                  <a:pt x="139" y="6"/>
                  <a:pt x="134" y="0"/>
                  <a:pt x="127" y="0"/>
                </a:cubicBezTo>
                <a:lnTo>
                  <a:pt x="1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80296" tIns="40148" rIns="80296" bIns="40148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58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18" name="文本框 23"/>
          <p:cNvSpPr txBox="1"/>
          <p:nvPr/>
        </p:nvSpPr>
        <p:spPr>
          <a:xfrm>
            <a:off x="640080" y="1109345"/>
            <a:ext cx="1228090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Project Title</a:t>
            </a:r>
            <a:r>
              <a:rPr lang="en-US" altLang="zh-CN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</p:txBody>
      </p:sp>
      <p:sp>
        <p:nvSpPr>
          <p:cNvPr id="25" name="矩形 24"/>
          <p:cNvSpPr/>
          <p:nvPr/>
        </p:nvSpPr>
        <p:spPr>
          <a:xfrm flipV="1">
            <a:off x="215265" y="3447415"/>
            <a:ext cx="2747645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6" name="矩形 25"/>
          <p:cNvSpPr/>
          <p:nvPr/>
        </p:nvSpPr>
        <p:spPr>
          <a:xfrm flipV="1">
            <a:off x="4727575" y="3446780"/>
            <a:ext cx="3051810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23" name="矩形 8"/>
          <p:cNvSpPr/>
          <p:nvPr/>
        </p:nvSpPr>
        <p:spPr>
          <a:xfrm>
            <a:off x="469265" y="1889125"/>
            <a:ext cx="8465820" cy="1323439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4000" dirty="0">
                <a:gradFill>
                  <a:gsLst>
                    <a:gs pos="0">
                      <a:srgbClr val="9EE256"/>
                    </a:gs>
                    <a:gs pos="100000">
                      <a:srgbClr val="52762D"/>
                    </a:gs>
                  </a:gsLst>
                  <a:lin scaled="0"/>
                </a:gradFill>
                <a:latin typeface="Impact" panose="020B0806030902050204" pitchFamily="34" charset="0"/>
                <a:ea typeface="SimSun" panose="02010600030101010101" pitchFamily="2" charset="-122"/>
              </a:rPr>
              <a:t>Personalized  medicine  Redefining  Cancer Treatment</a:t>
            </a:r>
            <a:endParaRPr lang="en-US" altLang="zh-CN" sz="700" dirty="0">
              <a:gradFill>
                <a:gsLst>
                  <a:gs pos="0">
                    <a:srgbClr val="9EE256"/>
                  </a:gs>
                  <a:gs pos="100000">
                    <a:srgbClr val="52762D"/>
                  </a:gs>
                </a:gsLst>
                <a:lin scaled="0"/>
              </a:gradFill>
              <a:latin typeface="Impact" panose="020B0806030902050204" pitchFamily="34" charset="0"/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图片 185"/>
          <p:cNvPicPr>
            <a:picLocks noChangeAspect="1"/>
          </p:cNvPicPr>
          <p:nvPr/>
        </p:nvPicPr>
        <p:blipFill>
          <a:blip r:embed="rId2"/>
          <a:srcRect l="111" t="23639" r="-111" b="232"/>
          <a:stretch>
            <a:fillRect/>
          </a:stretch>
        </p:blipFill>
        <p:spPr>
          <a:xfrm>
            <a:off x="-11112" y="0"/>
            <a:ext cx="12203112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4" name="矩形 63"/>
          <p:cNvSpPr/>
          <p:nvPr/>
        </p:nvSpPr>
        <p:spPr>
          <a:xfrm>
            <a:off x="-11113" y="0"/>
            <a:ext cx="12203113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7171" name="组合 10"/>
          <p:cNvGrpSpPr/>
          <p:nvPr/>
        </p:nvGrpSpPr>
        <p:grpSpPr>
          <a:xfrm>
            <a:off x="312529" y="280552"/>
            <a:ext cx="6502237" cy="675062"/>
            <a:chOff x="591207" y="2436554"/>
            <a:chExt cx="19642372" cy="2477090"/>
          </a:xfrm>
        </p:grpSpPr>
        <p:sp>
          <p:nvSpPr>
            <p:cNvPr id="57" name="圆角矩形 56"/>
            <p:cNvSpPr/>
            <p:nvPr/>
          </p:nvSpPr>
          <p:spPr>
            <a:xfrm>
              <a:off x="3221250" y="2833230"/>
              <a:ext cx="8282544" cy="2017725"/>
            </a:xfrm>
            <a:prstGeom prst="roundRect">
              <a:avLst/>
            </a:prstGeom>
            <a:solidFill>
              <a:srgbClr val="3D7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3261442" y="2669757"/>
              <a:ext cx="16972137" cy="2175371"/>
            </a:xfrm>
            <a:prstGeom prst="roundRect">
              <a:avLst/>
            </a:prstGeom>
            <a:solidFill>
              <a:srgbClr val="60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591207" y="2436554"/>
              <a:ext cx="2480114" cy="24770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7175" name="文本框 11"/>
          <p:cNvSpPr txBox="1"/>
          <p:nvPr/>
        </p:nvSpPr>
        <p:spPr>
          <a:xfrm>
            <a:off x="1008329" y="426372"/>
            <a:ext cx="1527982" cy="92333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Datasets</a:t>
            </a:r>
          </a:p>
          <a:p>
            <a:pPr algn="l"/>
            <a:endParaRPr lang="en-US" altLang="zh-CN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7178" name="Rectangle 8"/>
          <p:cNvSpPr/>
          <p:nvPr/>
        </p:nvSpPr>
        <p:spPr>
          <a:xfrm>
            <a:off x="5942013" y="3744913"/>
            <a:ext cx="1587" cy="1587"/>
          </a:xfrm>
          <a:prstGeom prst="rect">
            <a:avLst/>
          </a:prstGeom>
          <a:solidFill>
            <a:srgbClr val="F78E26"/>
          </a:solidFill>
          <a:ln w="9525">
            <a:noFill/>
          </a:ln>
        </p:spPr>
        <p:txBody>
          <a:bodyPr anchor="t" anchorCtr="0"/>
          <a:lstStyle/>
          <a:p>
            <a:endParaRPr lang="en-US" altLang="zh-CN" sz="20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203" name="组合 140"/>
          <p:cNvGrpSpPr/>
          <p:nvPr/>
        </p:nvGrpSpPr>
        <p:grpSpPr>
          <a:xfrm>
            <a:off x="485564" y="349894"/>
            <a:ext cx="435678" cy="522287"/>
            <a:chOff x="3866221" y="4119563"/>
            <a:chExt cx="1780517" cy="2498725"/>
          </a:xfrm>
        </p:grpSpPr>
        <p:sp>
          <p:nvSpPr>
            <p:cNvPr id="7204" name="Rectangle 258"/>
            <p:cNvSpPr/>
            <p:nvPr/>
          </p:nvSpPr>
          <p:spPr>
            <a:xfrm>
              <a:off x="4652963" y="5511801"/>
              <a:ext cx="360362" cy="515938"/>
            </a:xfrm>
            <a:prstGeom prst="rect">
              <a:avLst/>
            </a:prstGeom>
            <a:solidFill>
              <a:srgbClr val="FFFFFF"/>
            </a:solidFill>
            <a:ln w="7938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5" name="Rectangle 259"/>
            <p:cNvSpPr/>
            <p:nvPr/>
          </p:nvSpPr>
          <p:spPr>
            <a:xfrm>
              <a:off x="4659313" y="5989638"/>
              <a:ext cx="350837" cy="139700"/>
            </a:xfrm>
            <a:prstGeom prst="rect">
              <a:avLst/>
            </a:prstGeom>
            <a:solidFill>
              <a:srgbClr val="0000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6" name="Rectangle 260"/>
            <p:cNvSpPr/>
            <p:nvPr/>
          </p:nvSpPr>
          <p:spPr>
            <a:xfrm>
              <a:off x="4697413" y="5353051"/>
              <a:ext cx="296862" cy="196850"/>
            </a:xfrm>
            <a:prstGeom prst="rect">
              <a:avLst/>
            </a:prstGeom>
            <a:solidFill>
              <a:srgbClr val="CDA77E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7" name="Freeform 261"/>
            <p:cNvSpPr/>
            <p:nvPr/>
          </p:nvSpPr>
          <p:spPr>
            <a:xfrm>
              <a:off x="4494213" y="5440363"/>
              <a:ext cx="255587" cy="639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70">
                  <a:moveTo>
                    <a:pt x="66" y="2"/>
                  </a:moveTo>
                  <a:cubicBezTo>
                    <a:pt x="68" y="65"/>
                    <a:pt x="65" y="130"/>
                    <a:pt x="57" y="170"/>
                  </a:cubicBezTo>
                  <a:cubicBezTo>
                    <a:pt x="38" y="165"/>
                    <a:pt x="19" y="161"/>
                    <a:pt x="0" y="156"/>
                  </a:cubicBezTo>
                  <a:cubicBezTo>
                    <a:pt x="18" y="114"/>
                    <a:pt x="31" y="67"/>
                    <a:pt x="36" y="8"/>
                  </a:cubicBezTo>
                  <a:cubicBezTo>
                    <a:pt x="43" y="6"/>
                    <a:pt x="56" y="0"/>
                    <a:pt x="66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8" name="Freeform 262"/>
            <p:cNvSpPr/>
            <p:nvPr/>
          </p:nvSpPr>
          <p:spPr>
            <a:xfrm>
              <a:off x="4938713" y="5451476"/>
              <a:ext cx="255587" cy="628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67">
                  <a:moveTo>
                    <a:pt x="3" y="2"/>
                  </a:moveTo>
                  <a:cubicBezTo>
                    <a:pt x="0" y="65"/>
                    <a:pt x="3" y="127"/>
                    <a:pt x="11" y="167"/>
                  </a:cubicBezTo>
                  <a:cubicBezTo>
                    <a:pt x="30" y="162"/>
                    <a:pt x="49" y="158"/>
                    <a:pt x="68" y="153"/>
                  </a:cubicBezTo>
                  <a:cubicBezTo>
                    <a:pt x="51" y="111"/>
                    <a:pt x="37" y="64"/>
                    <a:pt x="32" y="5"/>
                  </a:cubicBezTo>
                  <a:cubicBezTo>
                    <a:pt x="22" y="5"/>
                    <a:pt x="13" y="0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9" name="Freeform 263"/>
            <p:cNvSpPr/>
            <p:nvPr/>
          </p:nvSpPr>
          <p:spPr>
            <a:xfrm>
              <a:off x="4784725" y="5519738"/>
              <a:ext cx="131762" cy="4064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83" h="256">
                  <a:moveTo>
                    <a:pt x="23" y="0"/>
                  </a:moveTo>
                  <a:lnTo>
                    <a:pt x="4" y="43"/>
                  </a:lnTo>
                  <a:lnTo>
                    <a:pt x="23" y="66"/>
                  </a:lnTo>
                  <a:lnTo>
                    <a:pt x="0" y="213"/>
                  </a:lnTo>
                  <a:lnTo>
                    <a:pt x="40" y="254"/>
                  </a:lnTo>
                  <a:lnTo>
                    <a:pt x="40" y="256"/>
                  </a:lnTo>
                  <a:lnTo>
                    <a:pt x="42" y="256"/>
                  </a:lnTo>
                  <a:lnTo>
                    <a:pt x="42" y="254"/>
                  </a:lnTo>
                  <a:lnTo>
                    <a:pt x="83" y="213"/>
                  </a:lnTo>
                  <a:lnTo>
                    <a:pt x="56" y="66"/>
                  </a:lnTo>
                  <a:lnTo>
                    <a:pt x="78" y="43"/>
                  </a:lnTo>
                  <a:lnTo>
                    <a:pt x="56" y="0"/>
                  </a:lnTo>
                  <a:lnTo>
                    <a:pt x="40" y="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D104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0" name="Freeform 264"/>
            <p:cNvSpPr/>
            <p:nvPr/>
          </p:nvSpPr>
          <p:spPr>
            <a:xfrm>
              <a:off x="4845050" y="5387976"/>
              <a:ext cx="187325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41" y="0"/>
                  </a:moveTo>
                  <a:cubicBezTo>
                    <a:pt x="28" y="11"/>
                    <a:pt x="16" y="30"/>
                    <a:pt x="0" y="3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46" y="57"/>
                    <a:pt x="45" y="37"/>
                    <a:pt x="50" y="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1" name="Freeform 265"/>
            <p:cNvSpPr/>
            <p:nvPr/>
          </p:nvSpPr>
          <p:spPr>
            <a:xfrm>
              <a:off x="4610100" y="6475413"/>
              <a:ext cx="207962" cy="1428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5" h="38">
                  <a:moveTo>
                    <a:pt x="50" y="1"/>
                  </a:moveTo>
                  <a:cubicBezTo>
                    <a:pt x="55" y="19"/>
                    <a:pt x="55" y="19"/>
                    <a:pt x="55" y="19"/>
                  </a:cubicBezTo>
                  <a:cubicBezTo>
                    <a:pt x="49" y="29"/>
                    <a:pt x="24" y="37"/>
                    <a:pt x="7" y="38"/>
                  </a:cubicBezTo>
                  <a:cubicBezTo>
                    <a:pt x="0" y="28"/>
                    <a:pt x="22" y="18"/>
                    <a:pt x="38" y="15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2" name="Freeform 266"/>
            <p:cNvSpPr/>
            <p:nvPr/>
          </p:nvSpPr>
          <p:spPr>
            <a:xfrm>
              <a:off x="4851400" y="6475413"/>
              <a:ext cx="203200" cy="1285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4" h="34">
                  <a:moveTo>
                    <a:pt x="23" y="4"/>
                  </a:moveTo>
                  <a:cubicBezTo>
                    <a:pt x="23" y="4"/>
                    <a:pt x="20" y="12"/>
                    <a:pt x="21" y="13"/>
                  </a:cubicBezTo>
                  <a:cubicBezTo>
                    <a:pt x="23" y="15"/>
                    <a:pt x="53" y="22"/>
                    <a:pt x="54" y="34"/>
                  </a:cubicBezTo>
                  <a:cubicBezTo>
                    <a:pt x="32" y="34"/>
                    <a:pt x="12" y="33"/>
                    <a:pt x="0" y="2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23" y="4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3" name="Freeform 267"/>
            <p:cNvSpPr/>
            <p:nvPr/>
          </p:nvSpPr>
          <p:spPr>
            <a:xfrm>
              <a:off x="4656138" y="6107113"/>
              <a:ext cx="161925" cy="3873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3" h="103">
                  <a:moveTo>
                    <a:pt x="1" y="4"/>
                  </a:moveTo>
                  <a:cubicBezTo>
                    <a:pt x="0" y="36"/>
                    <a:pt x="7" y="73"/>
                    <a:pt x="19" y="103"/>
                  </a:cubicBezTo>
                  <a:cubicBezTo>
                    <a:pt x="27" y="103"/>
                    <a:pt x="35" y="103"/>
                    <a:pt x="43" y="103"/>
                  </a:cubicBezTo>
                  <a:cubicBezTo>
                    <a:pt x="32" y="65"/>
                    <a:pt x="35" y="32"/>
                    <a:pt x="39" y="0"/>
                  </a:cubicBezTo>
                  <a:cubicBezTo>
                    <a:pt x="26" y="1"/>
                    <a:pt x="14" y="3"/>
                    <a:pt x="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4" name="Freeform 268"/>
            <p:cNvSpPr/>
            <p:nvPr/>
          </p:nvSpPr>
          <p:spPr>
            <a:xfrm>
              <a:off x="4667250" y="5387976"/>
              <a:ext cx="188912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8" y="0"/>
                  </a:moveTo>
                  <a:cubicBezTo>
                    <a:pt x="22" y="11"/>
                    <a:pt x="34" y="30"/>
                    <a:pt x="50" y="3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4" y="57"/>
                    <a:pt x="5" y="37"/>
                    <a:pt x="0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5" name="Freeform 269"/>
            <p:cNvSpPr/>
            <p:nvPr/>
          </p:nvSpPr>
          <p:spPr>
            <a:xfrm>
              <a:off x="4554538" y="5937251"/>
              <a:ext cx="128587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81" h="43">
                  <a:moveTo>
                    <a:pt x="12" y="10"/>
                  </a:moveTo>
                  <a:lnTo>
                    <a:pt x="0" y="31"/>
                  </a:lnTo>
                  <a:lnTo>
                    <a:pt x="81" y="43"/>
                  </a:lnTo>
                  <a:lnTo>
                    <a:pt x="76" y="0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6" name="Freeform 270"/>
            <p:cNvSpPr/>
            <p:nvPr/>
          </p:nvSpPr>
          <p:spPr>
            <a:xfrm>
              <a:off x="4851400" y="6107113"/>
              <a:ext cx="166687" cy="4032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4" h="107">
                  <a:moveTo>
                    <a:pt x="41" y="4"/>
                  </a:moveTo>
                  <a:cubicBezTo>
                    <a:pt x="43" y="42"/>
                    <a:pt x="44" y="82"/>
                    <a:pt x="23" y="107"/>
                  </a:cubicBezTo>
                  <a:cubicBezTo>
                    <a:pt x="15" y="107"/>
                    <a:pt x="7" y="107"/>
                    <a:pt x="0" y="107"/>
                  </a:cubicBezTo>
                  <a:cubicBezTo>
                    <a:pt x="18" y="74"/>
                    <a:pt x="13" y="39"/>
                    <a:pt x="4" y="0"/>
                  </a:cubicBezTo>
                  <a:cubicBezTo>
                    <a:pt x="16" y="1"/>
                    <a:pt x="29" y="3"/>
                    <a:pt x="4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7" name="Freeform 271"/>
            <p:cNvSpPr/>
            <p:nvPr/>
          </p:nvSpPr>
          <p:spPr>
            <a:xfrm>
              <a:off x="5191125" y="4995863"/>
              <a:ext cx="250825" cy="2635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7" h="70">
                  <a:moveTo>
                    <a:pt x="54" y="12"/>
                  </a:moveTo>
                  <a:cubicBezTo>
                    <a:pt x="42" y="5"/>
                    <a:pt x="42" y="5"/>
                    <a:pt x="42" y="5"/>
                  </a:cubicBezTo>
                  <a:cubicBezTo>
                    <a:pt x="32" y="0"/>
                    <a:pt x="20" y="4"/>
                    <a:pt x="15" y="1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42"/>
                    <a:pt x="3" y="53"/>
                    <a:pt x="13" y="59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34" y="70"/>
                    <a:pt x="46" y="67"/>
                    <a:pt x="51" y="57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7" y="29"/>
                    <a:pt x="63" y="17"/>
                    <a:pt x="54" y="12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8" name="Freeform 272"/>
            <p:cNvSpPr/>
            <p:nvPr/>
          </p:nvSpPr>
          <p:spPr>
            <a:xfrm>
              <a:off x="5224463" y="5022851"/>
              <a:ext cx="188912" cy="1920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51">
                  <a:moveTo>
                    <a:pt x="40" y="8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24" y="0"/>
                    <a:pt x="16" y="2"/>
                    <a:pt x="12" y="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0" y="30"/>
                    <a:pt x="3" y="39"/>
                    <a:pt x="10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6" y="51"/>
                    <a:pt x="34" y="49"/>
                    <a:pt x="38" y="42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50" y="21"/>
                    <a:pt x="47" y="12"/>
                    <a:pt x="40" y="8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9" name="Freeform 273"/>
            <p:cNvSpPr/>
            <p:nvPr/>
          </p:nvSpPr>
          <p:spPr>
            <a:xfrm>
              <a:off x="4389438" y="4811713"/>
              <a:ext cx="198437" cy="230188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3" h="61">
                  <a:moveTo>
                    <a:pt x="19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44" y="0"/>
                    <a:pt x="53" y="8"/>
                    <a:pt x="53" y="19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52"/>
                    <a:pt x="45" y="60"/>
                    <a:pt x="34" y="61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9" y="61"/>
                    <a:pt x="1" y="52"/>
                    <a:pt x="0" y="4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8" y="0"/>
                    <a:pt x="19" y="0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0" name="Freeform 274"/>
            <p:cNvSpPr/>
            <p:nvPr/>
          </p:nvSpPr>
          <p:spPr>
            <a:xfrm>
              <a:off x="4419600" y="4830763"/>
              <a:ext cx="146050" cy="1698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45">
                  <a:moveTo>
                    <a:pt x="1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8" y="6"/>
                    <a:pt x="38" y="14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8"/>
                    <a:pt x="33" y="45"/>
                    <a:pt x="25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7" y="45"/>
                    <a:pt x="0" y="39"/>
                    <a:pt x="0" y="3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1" name="Freeform 275"/>
            <p:cNvSpPr/>
            <p:nvPr/>
          </p:nvSpPr>
          <p:spPr>
            <a:xfrm>
              <a:off x="4400550" y="4532313"/>
              <a:ext cx="1060450" cy="976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282" h="259">
                  <a:moveTo>
                    <a:pt x="35" y="0"/>
                  </a:moveTo>
                  <a:cubicBezTo>
                    <a:pt x="35" y="0"/>
                    <a:pt x="0" y="151"/>
                    <a:pt x="22" y="189"/>
                  </a:cubicBezTo>
                  <a:cubicBezTo>
                    <a:pt x="45" y="229"/>
                    <a:pt x="167" y="259"/>
                    <a:pt x="207" y="234"/>
                  </a:cubicBezTo>
                  <a:cubicBezTo>
                    <a:pt x="244" y="210"/>
                    <a:pt x="282" y="61"/>
                    <a:pt x="282" y="61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80" y="12"/>
                    <a:pt x="180" y="12"/>
                    <a:pt x="180" y="12"/>
                  </a:cubicBezTo>
                  <a:cubicBezTo>
                    <a:pt x="163" y="10"/>
                    <a:pt x="163" y="10"/>
                    <a:pt x="163" y="10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47" y="9"/>
                    <a:pt x="147" y="9"/>
                    <a:pt x="147" y="9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2" name="Freeform 276"/>
            <p:cNvSpPr/>
            <p:nvPr/>
          </p:nvSpPr>
          <p:spPr>
            <a:xfrm>
              <a:off x="4483100" y="4446588"/>
              <a:ext cx="963612" cy="6619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56" h="176">
                  <a:moveTo>
                    <a:pt x="0" y="119"/>
                  </a:moveTo>
                  <a:cubicBezTo>
                    <a:pt x="16" y="80"/>
                    <a:pt x="44" y="18"/>
                    <a:pt x="86" y="58"/>
                  </a:cubicBezTo>
                  <a:cubicBezTo>
                    <a:pt x="100" y="71"/>
                    <a:pt x="167" y="87"/>
                    <a:pt x="184" y="82"/>
                  </a:cubicBezTo>
                  <a:cubicBezTo>
                    <a:pt x="235" y="66"/>
                    <a:pt x="235" y="135"/>
                    <a:pt x="232" y="176"/>
                  </a:cubicBezTo>
                  <a:cubicBezTo>
                    <a:pt x="232" y="176"/>
                    <a:pt x="252" y="82"/>
                    <a:pt x="252" y="73"/>
                  </a:cubicBezTo>
                  <a:cubicBezTo>
                    <a:pt x="253" y="64"/>
                    <a:pt x="256" y="54"/>
                    <a:pt x="256" y="5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3" y="10"/>
                    <a:pt x="29" y="18"/>
                  </a:cubicBezTo>
                  <a:cubicBezTo>
                    <a:pt x="26" y="26"/>
                    <a:pt x="0" y="119"/>
                    <a:pt x="0" y="119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3" name="Freeform 277"/>
            <p:cNvSpPr/>
            <p:nvPr/>
          </p:nvSpPr>
          <p:spPr>
            <a:xfrm>
              <a:off x="4449763" y="4119563"/>
              <a:ext cx="1196975" cy="9937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18" h="264">
                  <a:moveTo>
                    <a:pt x="0" y="203"/>
                  </a:moveTo>
                  <a:cubicBezTo>
                    <a:pt x="10" y="207"/>
                    <a:pt x="10" y="207"/>
                    <a:pt x="10" y="207"/>
                  </a:cubicBezTo>
                  <a:cubicBezTo>
                    <a:pt x="10" y="207"/>
                    <a:pt x="25" y="142"/>
                    <a:pt x="51" y="124"/>
                  </a:cubicBezTo>
                  <a:cubicBezTo>
                    <a:pt x="77" y="106"/>
                    <a:pt x="98" y="126"/>
                    <a:pt x="111" y="140"/>
                  </a:cubicBezTo>
                  <a:cubicBezTo>
                    <a:pt x="122" y="152"/>
                    <a:pt x="165" y="163"/>
                    <a:pt x="181" y="157"/>
                  </a:cubicBezTo>
                  <a:cubicBezTo>
                    <a:pt x="198" y="151"/>
                    <a:pt x="226" y="142"/>
                    <a:pt x="241" y="170"/>
                  </a:cubicBezTo>
                  <a:cubicBezTo>
                    <a:pt x="255" y="198"/>
                    <a:pt x="239" y="263"/>
                    <a:pt x="239" y="263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9" y="264"/>
                    <a:pt x="285" y="195"/>
                    <a:pt x="293" y="167"/>
                  </a:cubicBezTo>
                  <a:cubicBezTo>
                    <a:pt x="318" y="71"/>
                    <a:pt x="28" y="0"/>
                    <a:pt x="7" y="97"/>
                  </a:cubicBezTo>
                  <a:cubicBezTo>
                    <a:pt x="1" y="125"/>
                    <a:pt x="0" y="203"/>
                    <a:pt x="0" y="203"/>
                  </a:cubicBez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4" name="Freeform 278"/>
            <p:cNvSpPr/>
            <p:nvPr/>
          </p:nvSpPr>
          <p:spPr>
            <a:xfrm>
              <a:off x="4689475" y="5199063"/>
              <a:ext cx="361950" cy="1619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6" h="43">
                  <a:moveTo>
                    <a:pt x="6" y="0"/>
                  </a:moveTo>
                  <a:cubicBezTo>
                    <a:pt x="33" y="6"/>
                    <a:pt x="69" y="12"/>
                    <a:pt x="96" y="2"/>
                  </a:cubicBezTo>
                  <a:cubicBezTo>
                    <a:pt x="96" y="2"/>
                    <a:pt x="90" y="34"/>
                    <a:pt x="73" y="39"/>
                  </a:cubicBezTo>
                  <a:cubicBezTo>
                    <a:pt x="57" y="43"/>
                    <a:pt x="24" y="34"/>
                    <a:pt x="12" y="23"/>
                  </a:cubicBezTo>
                  <a:cubicBezTo>
                    <a:pt x="0" y="12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48C5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5" name="Freeform 279"/>
            <p:cNvSpPr/>
            <p:nvPr/>
          </p:nvSpPr>
          <p:spPr>
            <a:xfrm>
              <a:off x="4776788" y="5297488"/>
              <a:ext cx="131762" cy="492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5" h="13">
                  <a:moveTo>
                    <a:pt x="35" y="13"/>
                  </a:moveTo>
                  <a:cubicBezTo>
                    <a:pt x="23" y="12"/>
                    <a:pt x="10" y="9"/>
                    <a:pt x="0" y="4"/>
                  </a:cubicBezTo>
                  <a:cubicBezTo>
                    <a:pt x="4" y="2"/>
                    <a:pt x="9" y="0"/>
                    <a:pt x="11" y="1"/>
                  </a:cubicBezTo>
                  <a:cubicBezTo>
                    <a:pt x="15" y="3"/>
                    <a:pt x="16" y="4"/>
                    <a:pt x="16" y="4"/>
                  </a:cubicBezTo>
                  <a:cubicBezTo>
                    <a:pt x="16" y="4"/>
                    <a:pt x="20" y="2"/>
                    <a:pt x="25" y="3"/>
                  </a:cubicBezTo>
                  <a:cubicBezTo>
                    <a:pt x="29" y="4"/>
                    <a:pt x="33" y="10"/>
                    <a:pt x="35" y="13"/>
                  </a:cubicBezTo>
                  <a:close/>
                </a:path>
              </a:pathLst>
            </a:custGeom>
            <a:solidFill>
              <a:srgbClr val="EB6642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6" name="Freeform 280"/>
            <p:cNvSpPr/>
            <p:nvPr/>
          </p:nvSpPr>
          <p:spPr>
            <a:xfrm>
              <a:off x="4708525" y="5199063"/>
              <a:ext cx="342900" cy="8255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91" h="22">
                  <a:moveTo>
                    <a:pt x="1" y="0"/>
                  </a:moveTo>
                  <a:cubicBezTo>
                    <a:pt x="28" y="6"/>
                    <a:pt x="64" y="12"/>
                    <a:pt x="91" y="2"/>
                  </a:cubicBezTo>
                  <a:cubicBezTo>
                    <a:pt x="91" y="2"/>
                    <a:pt x="89" y="12"/>
                    <a:pt x="85" y="21"/>
                  </a:cubicBezTo>
                  <a:cubicBezTo>
                    <a:pt x="77" y="22"/>
                    <a:pt x="68" y="22"/>
                    <a:pt x="58" y="21"/>
                  </a:cubicBezTo>
                  <a:cubicBezTo>
                    <a:pt x="37" y="18"/>
                    <a:pt x="10" y="11"/>
                    <a:pt x="0" y="8"/>
                  </a:cubicBezTo>
                  <a:cubicBezTo>
                    <a:pt x="0" y="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7" name="Freeform 281"/>
            <p:cNvSpPr/>
            <p:nvPr/>
          </p:nvSpPr>
          <p:spPr>
            <a:xfrm>
              <a:off x="5029200" y="4383088"/>
              <a:ext cx="560387" cy="3683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0"/>
                </a:cxn>
              </a:cxnLst>
              <a:rect l="0" t="0" r="0" b="0"/>
              <a:pathLst>
                <a:path w="149" h="98">
                  <a:moveTo>
                    <a:pt x="0" y="0"/>
                  </a:moveTo>
                  <a:cubicBezTo>
                    <a:pt x="17" y="2"/>
                    <a:pt x="149" y="45"/>
                    <a:pt x="118" y="98"/>
                  </a:cubicBezTo>
                  <a:cubicBezTo>
                    <a:pt x="118" y="98"/>
                    <a:pt x="110" y="69"/>
                    <a:pt x="82" y="47"/>
                  </a:cubicBezTo>
                  <a:cubicBezTo>
                    <a:pt x="53" y="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E6348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8" name="Freeform 282"/>
            <p:cNvSpPr/>
            <p:nvPr/>
          </p:nvSpPr>
          <p:spPr>
            <a:xfrm>
              <a:off x="4856163" y="5059363"/>
              <a:ext cx="30162" cy="381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8" h="10">
                  <a:moveTo>
                    <a:pt x="5" y="0"/>
                  </a:moveTo>
                  <a:cubicBezTo>
                    <a:pt x="7" y="1"/>
                    <a:pt x="8" y="3"/>
                    <a:pt x="8" y="6"/>
                  </a:cubicBezTo>
                  <a:cubicBezTo>
                    <a:pt x="7" y="9"/>
                    <a:pt x="5" y="10"/>
                    <a:pt x="3" y="10"/>
                  </a:cubicBezTo>
                  <a:cubicBezTo>
                    <a:pt x="1" y="9"/>
                    <a:pt x="0" y="7"/>
                    <a:pt x="0" y="4"/>
                  </a:cubicBezTo>
                  <a:cubicBezTo>
                    <a:pt x="1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9" name="Freeform 283"/>
            <p:cNvSpPr/>
            <p:nvPr/>
          </p:nvSpPr>
          <p:spPr>
            <a:xfrm>
              <a:off x="4916488" y="5075238"/>
              <a:ext cx="33337" cy="4127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" h="11">
                  <a:moveTo>
                    <a:pt x="6" y="0"/>
                  </a:moveTo>
                  <a:cubicBezTo>
                    <a:pt x="8" y="1"/>
                    <a:pt x="9" y="4"/>
                    <a:pt x="9" y="6"/>
                  </a:cubicBezTo>
                  <a:cubicBezTo>
                    <a:pt x="8" y="9"/>
                    <a:pt x="6" y="11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2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0" name="Freeform 284"/>
            <p:cNvSpPr/>
            <p:nvPr/>
          </p:nvSpPr>
          <p:spPr>
            <a:xfrm>
              <a:off x="4705350" y="4672013"/>
              <a:ext cx="176212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7" h="27">
                  <a:moveTo>
                    <a:pt x="0" y="15"/>
                  </a:moveTo>
                  <a:cubicBezTo>
                    <a:pt x="14" y="0"/>
                    <a:pt x="41" y="8"/>
                    <a:pt x="47" y="26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39" y="14"/>
                    <a:pt x="14" y="7"/>
                    <a:pt x="2" y="18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1" name="Freeform 285"/>
            <p:cNvSpPr/>
            <p:nvPr/>
          </p:nvSpPr>
          <p:spPr>
            <a:xfrm>
              <a:off x="5043488" y="4754563"/>
              <a:ext cx="173037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6" h="27">
                  <a:moveTo>
                    <a:pt x="0" y="16"/>
                  </a:moveTo>
                  <a:cubicBezTo>
                    <a:pt x="13" y="0"/>
                    <a:pt x="41" y="8"/>
                    <a:pt x="46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39" y="14"/>
                    <a:pt x="14" y="8"/>
                    <a:pt x="2" y="18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2" name="Freeform 286"/>
            <p:cNvSpPr/>
            <p:nvPr/>
          </p:nvSpPr>
          <p:spPr>
            <a:xfrm>
              <a:off x="5048250" y="5154613"/>
              <a:ext cx="58737" cy="746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6" h="20">
                  <a:moveTo>
                    <a:pt x="15" y="20"/>
                  </a:moveTo>
                  <a:cubicBezTo>
                    <a:pt x="16" y="11"/>
                    <a:pt x="12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7" y="7"/>
                    <a:pt x="10" y="12"/>
                    <a:pt x="11" y="20"/>
                  </a:cubicBezTo>
                  <a:lnTo>
                    <a:pt x="15" y="2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3" name="Freeform 287"/>
            <p:cNvSpPr/>
            <p:nvPr/>
          </p:nvSpPr>
          <p:spPr>
            <a:xfrm>
              <a:off x="4938713" y="4251326"/>
              <a:ext cx="127000" cy="1238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0" h="78">
                  <a:moveTo>
                    <a:pt x="54" y="78"/>
                  </a:moveTo>
                  <a:lnTo>
                    <a:pt x="0" y="14"/>
                  </a:lnTo>
                  <a:lnTo>
                    <a:pt x="23" y="0"/>
                  </a:lnTo>
                  <a:lnTo>
                    <a:pt x="50" y="42"/>
                  </a:lnTo>
                  <a:lnTo>
                    <a:pt x="54" y="2"/>
                  </a:lnTo>
                  <a:lnTo>
                    <a:pt x="80" y="9"/>
                  </a:lnTo>
                  <a:lnTo>
                    <a:pt x="54" y="78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4" name="Freeform 288"/>
            <p:cNvSpPr/>
            <p:nvPr/>
          </p:nvSpPr>
          <p:spPr>
            <a:xfrm>
              <a:off x="5065713" y="4235451"/>
              <a:ext cx="90487" cy="904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57" h="57">
                  <a:moveTo>
                    <a:pt x="0" y="52"/>
                  </a:moveTo>
                  <a:lnTo>
                    <a:pt x="29" y="0"/>
                  </a:lnTo>
                  <a:lnTo>
                    <a:pt x="57" y="17"/>
                  </a:lnTo>
                  <a:lnTo>
                    <a:pt x="8" y="57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5" name="Freeform 289"/>
            <p:cNvSpPr/>
            <p:nvPr/>
          </p:nvSpPr>
          <p:spPr>
            <a:xfrm>
              <a:off x="4652963" y="4852988"/>
              <a:ext cx="195262" cy="6032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</a:cxnLst>
              <a:rect l="0" t="0" r="0" b="0"/>
              <a:pathLst>
                <a:path w="52" h="16">
                  <a:moveTo>
                    <a:pt x="0" y="10"/>
                  </a:moveTo>
                  <a:cubicBezTo>
                    <a:pt x="0" y="10"/>
                    <a:pt x="12" y="1"/>
                    <a:pt x="26" y="0"/>
                  </a:cubicBezTo>
                  <a:cubicBezTo>
                    <a:pt x="40" y="0"/>
                    <a:pt x="52" y="10"/>
                    <a:pt x="52" y="10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37" y="8"/>
                    <a:pt x="23" y="9"/>
                  </a:cubicBezTo>
                  <a:cubicBezTo>
                    <a:pt x="10" y="11"/>
                    <a:pt x="0" y="15"/>
                    <a:pt x="0" y="15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6" name="Freeform 290"/>
            <p:cNvSpPr/>
            <p:nvPr/>
          </p:nvSpPr>
          <p:spPr>
            <a:xfrm>
              <a:off x="5005388" y="4921251"/>
              <a:ext cx="174625" cy="1158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46" h="31">
                  <a:moveTo>
                    <a:pt x="46" y="28"/>
                  </a:moveTo>
                  <a:cubicBezTo>
                    <a:pt x="46" y="28"/>
                    <a:pt x="39" y="13"/>
                    <a:pt x="27" y="7"/>
                  </a:cubicBezTo>
                  <a:cubicBezTo>
                    <a:pt x="15" y="0"/>
                    <a:pt x="0" y="3"/>
                    <a:pt x="0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4" y="8"/>
                    <a:pt x="25" y="16"/>
                  </a:cubicBezTo>
                  <a:cubicBezTo>
                    <a:pt x="36" y="24"/>
                    <a:pt x="43" y="31"/>
                    <a:pt x="43" y="31"/>
                  </a:cubicBezTo>
                  <a:lnTo>
                    <a:pt x="46" y="28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7" name="Freeform 292"/>
            <p:cNvSpPr/>
            <p:nvPr/>
          </p:nvSpPr>
          <p:spPr>
            <a:xfrm>
              <a:off x="3866221" y="4604584"/>
              <a:ext cx="188912" cy="131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35">
                  <a:moveTo>
                    <a:pt x="25" y="1"/>
                  </a:moveTo>
                  <a:cubicBezTo>
                    <a:pt x="39" y="0"/>
                    <a:pt x="50" y="4"/>
                    <a:pt x="50" y="16"/>
                  </a:cubicBezTo>
                  <a:cubicBezTo>
                    <a:pt x="50" y="27"/>
                    <a:pt x="39" y="33"/>
                    <a:pt x="25" y="34"/>
                  </a:cubicBezTo>
                  <a:cubicBezTo>
                    <a:pt x="11" y="35"/>
                    <a:pt x="1" y="31"/>
                    <a:pt x="0" y="19"/>
                  </a:cubicBezTo>
                  <a:cubicBezTo>
                    <a:pt x="0" y="7"/>
                    <a:pt x="11" y="2"/>
                    <a:pt x="25" y="1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8" name="Freeform 293"/>
            <p:cNvSpPr/>
            <p:nvPr/>
          </p:nvSpPr>
          <p:spPr>
            <a:xfrm>
              <a:off x="4095172" y="4828382"/>
              <a:ext cx="147637" cy="984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26">
                  <a:moveTo>
                    <a:pt x="20" y="0"/>
                  </a:moveTo>
                  <a:cubicBezTo>
                    <a:pt x="31" y="0"/>
                    <a:pt x="39" y="3"/>
                    <a:pt x="39" y="11"/>
                  </a:cubicBezTo>
                  <a:cubicBezTo>
                    <a:pt x="39" y="20"/>
                    <a:pt x="31" y="25"/>
                    <a:pt x="20" y="25"/>
                  </a:cubicBezTo>
                  <a:cubicBezTo>
                    <a:pt x="9" y="26"/>
                    <a:pt x="1" y="23"/>
                    <a:pt x="0" y="14"/>
                  </a:cubicBezTo>
                  <a:cubicBezTo>
                    <a:pt x="0" y="5"/>
                    <a:pt x="9" y="1"/>
                    <a:pt x="20" y="0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9" name="Freeform 294"/>
            <p:cNvSpPr/>
            <p:nvPr/>
          </p:nvSpPr>
          <p:spPr>
            <a:xfrm>
              <a:off x="4329113" y="5835651"/>
              <a:ext cx="341312" cy="18415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91" h="49">
                  <a:moveTo>
                    <a:pt x="0" y="19"/>
                  </a:moveTo>
                  <a:cubicBezTo>
                    <a:pt x="0" y="19"/>
                    <a:pt x="18" y="44"/>
                    <a:pt x="26" y="45"/>
                  </a:cubicBezTo>
                  <a:cubicBezTo>
                    <a:pt x="35" y="46"/>
                    <a:pt x="44" y="38"/>
                    <a:pt x="51" y="39"/>
                  </a:cubicBezTo>
                  <a:cubicBezTo>
                    <a:pt x="58" y="39"/>
                    <a:pt x="69" y="48"/>
                    <a:pt x="74" y="48"/>
                  </a:cubicBezTo>
                  <a:cubicBezTo>
                    <a:pt x="75" y="49"/>
                    <a:pt x="79" y="47"/>
                    <a:pt x="78" y="40"/>
                  </a:cubicBezTo>
                  <a:cubicBezTo>
                    <a:pt x="78" y="40"/>
                    <a:pt x="82" y="40"/>
                    <a:pt x="82" y="40"/>
                  </a:cubicBezTo>
                  <a:cubicBezTo>
                    <a:pt x="84" y="39"/>
                    <a:pt x="87" y="37"/>
                    <a:pt x="85" y="31"/>
                  </a:cubicBezTo>
                  <a:cubicBezTo>
                    <a:pt x="89" y="30"/>
                    <a:pt x="90" y="26"/>
                    <a:pt x="89" y="21"/>
                  </a:cubicBezTo>
                  <a:cubicBezTo>
                    <a:pt x="89" y="21"/>
                    <a:pt x="84" y="18"/>
                    <a:pt x="84" y="18"/>
                  </a:cubicBezTo>
                  <a:cubicBezTo>
                    <a:pt x="90" y="14"/>
                    <a:pt x="91" y="10"/>
                    <a:pt x="87" y="8"/>
                  </a:cubicBezTo>
                  <a:cubicBezTo>
                    <a:pt x="82" y="4"/>
                    <a:pt x="61" y="0"/>
                    <a:pt x="56" y="0"/>
                  </a:cubicBezTo>
                  <a:cubicBezTo>
                    <a:pt x="51" y="1"/>
                    <a:pt x="36" y="25"/>
                    <a:pt x="32" y="24"/>
                  </a:cubicBezTo>
                  <a:cubicBezTo>
                    <a:pt x="28" y="22"/>
                    <a:pt x="17" y="4"/>
                    <a:pt x="17" y="4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0" name="Freeform 295"/>
            <p:cNvSpPr>
              <a:spLocks noEditPoints="1"/>
            </p:cNvSpPr>
            <p:nvPr/>
          </p:nvSpPr>
          <p:spPr>
            <a:xfrm>
              <a:off x="4538663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3" h="32">
                  <a:moveTo>
                    <a:pt x="22" y="32"/>
                  </a:moveTo>
                  <a:cubicBezTo>
                    <a:pt x="22" y="31"/>
                    <a:pt x="22" y="30"/>
                    <a:pt x="22" y="29"/>
                  </a:cubicBezTo>
                  <a:cubicBezTo>
                    <a:pt x="22" y="29"/>
                    <a:pt x="23" y="29"/>
                    <a:pt x="24" y="29"/>
                  </a:cubicBezTo>
                  <a:cubicBezTo>
                    <a:pt x="17" y="25"/>
                    <a:pt x="8" y="21"/>
                    <a:pt x="1" y="1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2"/>
                    <a:pt x="15" y="27"/>
                    <a:pt x="22" y="32"/>
                  </a:cubicBezTo>
                  <a:close/>
                  <a:moveTo>
                    <a:pt x="29" y="21"/>
                  </a:moveTo>
                  <a:cubicBezTo>
                    <a:pt x="22" y="17"/>
                    <a:pt x="12" y="13"/>
                    <a:pt x="4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13" y="12"/>
                    <a:pt x="25" y="15"/>
                    <a:pt x="32" y="18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9" y="21"/>
                    <a:pt x="29" y="21"/>
                  </a:cubicBezTo>
                  <a:close/>
                  <a:moveTo>
                    <a:pt x="33" y="12"/>
                  </a:moveTo>
                  <a:cubicBezTo>
                    <a:pt x="33" y="11"/>
                    <a:pt x="33" y="11"/>
                    <a:pt x="33" y="10"/>
                  </a:cubicBezTo>
                  <a:cubicBezTo>
                    <a:pt x="33" y="10"/>
                    <a:pt x="28" y="7"/>
                    <a:pt x="28" y="7"/>
                  </a:cubicBezTo>
                  <a:cubicBezTo>
                    <a:pt x="29" y="7"/>
                    <a:pt x="30" y="6"/>
                    <a:pt x="30" y="6"/>
                  </a:cubicBezTo>
                  <a:cubicBezTo>
                    <a:pt x="23" y="3"/>
                    <a:pt x="14" y="1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5" y="2"/>
                    <a:pt x="26" y="7"/>
                    <a:pt x="33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1" name="Freeform 296"/>
            <p:cNvSpPr/>
            <p:nvPr/>
          </p:nvSpPr>
          <p:spPr>
            <a:xfrm>
              <a:off x="4227513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111" y="0"/>
                  </a:moveTo>
                  <a:cubicBezTo>
                    <a:pt x="28" y="18"/>
                    <a:pt x="0" y="86"/>
                    <a:pt x="38" y="133"/>
                  </a:cubicBezTo>
                  <a:cubicBezTo>
                    <a:pt x="46" y="126"/>
                    <a:pt x="54" y="119"/>
                    <a:pt x="63" y="111"/>
                  </a:cubicBezTo>
                  <a:cubicBezTo>
                    <a:pt x="52" y="81"/>
                    <a:pt x="76" y="50"/>
                    <a:pt x="106" y="42"/>
                  </a:cubicBezTo>
                  <a:cubicBezTo>
                    <a:pt x="118" y="29"/>
                    <a:pt x="115" y="14"/>
                    <a:pt x="111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2" name="Freeform 297"/>
            <p:cNvSpPr/>
            <p:nvPr/>
          </p:nvSpPr>
          <p:spPr>
            <a:xfrm>
              <a:off x="4532313" y="5783263"/>
              <a:ext cx="104775" cy="793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8" h="21">
                  <a:moveTo>
                    <a:pt x="0" y="18"/>
                  </a:moveTo>
                  <a:cubicBezTo>
                    <a:pt x="0" y="18"/>
                    <a:pt x="10" y="13"/>
                    <a:pt x="15" y="9"/>
                  </a:cubicBezTo>
                  <a:cubicBezTo>
                    <a:pt x="20" y="4"/>
                    <a:pt x="22" y="0"/>
                    <a:pt x="22" y="0"/>
                  </a:cubicBezTo>
                  <a:cubicBezTo>
                    <a:pt x="22" y="0"/>
                    <a:pt x="28" y="8"/>
                    <a:pt x="25" y="12"/>
                  </a:cubicBezTo>
                  <a:cubicBezTo>
                    <a:pt x="23" y="16"/>
                    <a:pt x="5" y="21"/>
                    <a:pt x="5" y="19"/>
                  </a:cubicBezTo>
                  <a:cubicBezTo>
                    <a:pt x="5" y="18"/>
                    <a:pt x="0" y="18"/>
                    <a:pt x="0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3" name="Freeform 299"/>
            <p:cNvSpPr/>
            <p:nvPr/>
          </p:nvSpPr>
          <p:spPr>
            <a:xfrm>
              <a:off x="5021263" y="5937251"/>
              <a:ext cx="123825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78" h="43">
                  <a:moveTo>
                    <a:pt x="69" y="10"/>
                  </a:moveTo>
                  <a:lnTo>
                    <a:pt x="78" y="31"/>
                  </a:lnTo>
                  <a:lnTo>
                    <a:pt x="0" y="43"/>
                  </a:lnTo>
                  <a:lnTo>
                    <a:pt x="2" y="0"/>
                  </a:lnTo>
                  <a:lnTo>
                    <a:pt x="69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4" name="Freeform 300"/>
            <p:cNvSpPr/>
            <p:nvPr/>
          </p:nvSpPr>
          <p:spPr>
            <a:xfrm>
              <a:off x="5029200" y="5835651"/>
              <a:ext cx="341312" cy="1841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1" h="49">
                  <a:moveTo>
                    <a:pt x="91" y="19"/>
                  </a:moveTo>
                  <a:cubicBezTo>
                    <a:pt x="91" y="19"/>
                    <a:pt x="74" y="44"/>
                    <a:pt x="65" y="45"/>
                  </a:cubicBezTo>
                  <a:cubicBezTo>
                    <a:pt x="57" y="46"/>
                    <a:pt x="48" y="38"/>
                    <a:pt x="41" y="39"/>
                  </a:cubicBezTo>
                  <a:cubicBezTo>
                    <a:pt x="33" y="39"/>
                    <a:pt x="23" y="48"/>
                    <a:pt x="17" y="48"/>
                  </a:cubicBezTo>
                  <a:cubicBezTo>
                    <a:pt x="16" y="49"/>
                    <a:pt x="13" y="47"/>
                    <a:pt x="14" y="40"/>
                  </a:cubicBezTo>
                  <a:cubicBezTo>
                    <a:pt x="13" y="40"/>
                    <a:pt x="10" y="40"/>
                    <a:pt x="9" y="40"/>
                  </a:cubicBezTo>
                  <a:cubicBezTo>
                    <a:pt x="7" y="39"/>
                    <a:pt x="5" y="37"/>
                    <a:pt x="6" y="31"/>
                  </a:cubicBezTo>
                  <a:cubicBezTo>
                    <a:pt x="2" y="30"/>
                    <a:pt x="1" y="26"/>
                    <a:pt x="3" y="21"/>
                  </a:cubicBezTo>
                  <a:cubicBezTo>
                    <a:pt x="2" y="21"/>
                    <a:pt x="7" y="18"/>
                    <a:pt x="7" y="18"/>
                  </a:cubicBezTo>
                  <a:cubicBezTo>
                    <a:pt x="1" y="14"/>
                    <a:pt x="0" y="10"/>
                    <a:pt x="4" y="8"/>
                  </a:cubicBezTo>
                  <a:cubicBezTo>
                    <a:pt x="9" y="4"/>
                    <a:pt x="31" y="0"/>
                    <a:pt x="36" y="0"/>
                  </a:cubicBezTo>
                  <a:cubicBezTo>
                    <a:pt x="41" y="1"/>
                    <a:pt x="56" y="25"/>
                    <a:pt x="60" y="24"/>
                  </a:cubicBezTo>
                  <a:cubicBezTo>
                    <a:pt x="63" y="22"/>
                    <a:pt x="75" y="4"/>
                    <a:pt x="75" y="4"/>
                  </a:cubicBezTo>
                  <a:lnTo>
                    <a:pt x="91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5" name="Freeform 301"/>
            <p:cNvSpPr>
              <a:spLocks noEditPoints="1"/>
            </p:cNvSpPr>
            <p:nvPr/>
          </p:nvSpPr>
          <p:spPr>
            <a:xfrm>
              <a:off x="5035550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3" h="32">
                  <a:moveTo>
                    <a:pt x="12" y="32"/>
                  </a:moveTo>
                  <a:cubicBezTo>
                    <a:pt x="11" y="31"/>
                    <a:pt x="11" y="30"/>
                    <a:pt x="12" y="29"/>
                  </a:cubicBezTo>
                  <a:cubicBezTo>
                    <a:pt x="11" y="29"/>
                    <a:pt x="10" y="29"/>
                    <a:pt x="9" y="29"/>
                  </a:cubicBezTo>
                  <a:cubicBezTo>
                    <a:pt x="16" y="25"/>
                    <a:pt x="26" y="21"/>
                    <a:pt x="33" y="19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6" y="22"/>
                    <a:pt x="18" y="27"/>
                    <a:pt x="12" y="32"/>
                  </a:cubicBezTo>
                  <a:close/>
                  <a:moveTo>
                    <a:pt x="4" y="21"/>
                  </a:moveTo>
                  <a:cubicBezTo>
                    <a:pt x="12" y="17"/>
                    <a:pt x="21" y="13"/>
                    <a:pt x="29" y="12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0" y="12"/>
                    <a:pt x="9" y="15"/>
                    <a:pt x="2" y="18"/>
                  </a:cubicBezTo>
                  <a:cubicBezTo>
                    <a:pt x="2" y="19"/>
                    <a:pt x="3" y="20"/>
                    <a:pt x="4" y="20"/>
                  </a:cubicBezTo>
                  <a:cubicBezTo>
                    <a:pt x="4" y="20"/>
                    <a:pt x="4" y="21"/>
                    <a:pt x="4" y="21"/>
                  </a:cubicBezTo>
                  <a:close/>
                  <a:moveTo>
                    <a:pt x="0" y="12"/>
                  </a:moveTo>
                  <a:cubicBezTo>
                    <a:pt x="0" y="11"/>
                    <a:pt x="0" y="11"/>
                    <a:pt x="1" y="10"/>
                  </a:cubicBezTo>
                  <a:cubicBezTo>
                    <a:pt x="0" y="10"/>
                    <a:pt x="5" y="7"/>
                    <a:pt x="5" y="7"/>
                  </a:cubicBezTo>
                  <a:cubicBezTo>
                    <a:pt x="5" y="7"/>
                    <a:pt x="4" y="6"/>
                    <a:pt x="4" y="6"/>
                  </a:cubicBezTo>
                  <a:cubicBezTo>
                    <a:pt x="11" y="3"/>
                    <a:pt x="20" y="1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19" y="2"/>
                    <a:pt x="8" y="7"/>
                    <a:pt x="0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6" name="Freeform 302"/>
            <p:cNvSpPr/>
            <p:nvPr/>
          </p:nvSpPr>
          <p:spPr>
            <a:xfrm>
              <a:off x="5029200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8" y="0"/>
                  </a:moveTo>
                  <a:cubicBezTo>
                    <a:pt x="90" y="18"/>
                    <a:pt x="118" y="86"/>
                    <a:pt x="81" y="133"/>
                  </a:cubicBezTo>
                  <a:cubicBezTo>
                    <a:pt x="73" y="126"/>
                    <a:pt x="64" y="119"/>
                    <a:pt x="56" y="111"/>
                  </a:cubicBezTo>
                  <a:cubicBezTo>
                    <a:pt x="66" y="81"/>
                    <a:pt x="42" y="50"/>
                    <a:pt x="13" y="42"/>
                  </a:cubicBezTo>
                  <a:cubicBezTo>
                    <a:pt x="0" y="29"/>
                    <a:pt x="3" y="14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7" name="Freeform 303"/>
            <p:cNvSpPr/>
            <p:nvPr/>
          </p:nvSpPr>
          <p:spPr>
            <a:xfrm>
              <a:off x="5065713" y="5783263"/>
              <a:ext cx="106362" cy="793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" h="21">
                  <a:moveTo>
                    <a:pt x="28" y="18"/>
                  </a:moveTo>
                  <a:cubicBezTo>
                    <a:pt x="28" y="18"/>
                    <a:pt x="18" y="13"/>
                    <a:pt x="13" y="9"/>
                  </a:cubicBezTo>
                  <a:cubicBezTo>
                    <a:pt x="8" y="4"/>
                    <a:pt x="6" y="0"/>
                    <a:pt x="6" y="0"/>
                  </a:cubicBezTo>
                  <a:cubicBezTo>
                    <a:pt x="6" y="0"/>
                    <a:pt x="0" y="8"/>
                    <a:pt x="2" y="12"/>
                  </a:cubicBezTo>
                  <a:cubicBezTo>
                    <a:pt x="5" y="16"/>
                    <a:pt x="22" y="21"/>
                    <a:pt x="22" y="19"/>
                  </a:cubicBezTo>
                  <a:cubicBezTo>
                    <a:pt x="22" y="18"/>
                    <a:pt x="28" y="18"/>
                    <a:pt x="28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6" name="image3.png">
            <a:extLst>
              <a:ext uri="{FF2B5EF4-FFF2-40B4-BE49-F238E27FC236}">
                <a16:creationId xmlns:a16="http://schemas.microsoft.com/office/drawing/2014/main" id="{CFF0741A-20FF-AA85-E9C8-E886FA7F219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33537" y="3861048"/>
            <a:ext cx="5849108" cy="2851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B142C0-718B-48E7-D7C4-5A83C6F4D649}"/>
              </a:ext>
            </a:extLst>
          </p:cNvPr>
          <p:cNvSpPr txBox="1"/>
          <p:nvPr/>
        </p:nvSpPr>
        <p:spPr>
          <a:xfrm flipH="1">
            <a:off x="485563" y="1150959"/>
            <a:ext cx="113678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dirty="0">
                <a:solidFill>
                  <a:schemeClr val="bg1"/>
                </a:solidFill>
                <a:effectLst/>
                <a:latin typeface="charter"/>
              </a:rPr>
              <a:t>Dataset has 9 different classes that we have to predict. Both training and test, datasets are provided into two different files. One (training/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harter"/>
              </a:rPr>
              <a:t>test_variants</a:t>
            </a:r>
            <a:r>
              <a:rPr lang="en-US" b="0" i="0" dirty="0">
                <a:solidFill>
                  <a:schemeClr val="bg1"/>
                </a:solidFill>
                <a:effectLst/>
                <a:latin typeface="charter"/>
              </a:rPr>
              <a:t>) provides information about the genetic mutation, whereas other (training/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harter"/>
              </a:rPr>
              <a:t>test_text</a:t>
            </a:r>
            <a:r>
              <a:rPr lang="en-US" b="0" i="0" dirty="0">
                <a:solidFill>
                  <a:schemeClr val="bg1"/>
                </a:solidFill>
                <a:effectLst/>
                <a:latin typeface="charter"/>
              </a:rPr>
              <a:t>) provides the clinical evidence(text) that human experts used to classify the genetic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harter"/>
              </a:rPr>
              <a:t>mutations..</a:t>
            </a:r>
            <a:r>
              <a:rPr lang="en-US" sz="180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collected our dataset from the Kaggle competition and</a:t>
            </a:r>
            <a:r>
              <a:rPr lang="en-US" sz="1800" spc="-21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Memorial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Sloan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Kettering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Cancer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Center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(MSKCC).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dataset</a:t>
            </a:r>
            <a:r>
              <a:rPr lang="en-US" sz="1800" spc="-4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has</a:t>
            </a:r>
            <a:r>
              <a:rPr lang="en-US" sz="1800" spc="-3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three</a:t>
            </a:r>
            <a:r>
              <a:rPr lang="en-US" sz="1800" spc="-4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parameters:</a:t>
            </a:r>
            <a:r>
              <a:rPr lang="en-US" sz="1800" spc="-3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genes,</a:t>
            </a:r>
            <a:r>
              <a:rPr lang="en-US" sz="1800" spc="-4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variations</a:t>
            </a:r>
            <a:r>
              <a:rPr lang="en-US" sz="1800" spc="-3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and</a:t>
            </a:r>
            <a:r>
              <a:rPr lang="en-US" sz="1800" spc="-4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clinical</a:t>
            </a:r>
            <a:r>
              <a:rPr lang="en-US" sz="1800" spc="-21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text. In the training set, 9 classes of mutations are given. Our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goal was to use these three provided variables to predict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mutation classes. The training set has 3321 data entries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which</a:t>
            </a:r>
            <a:r>
              <a:rPr lang="en-US" sz="1800" spc="-4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are</a:t>
            </a:r>
            <a:r>
              <a:rPr lang="en-US" sz="1800" spc="-5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about</a:t>
            </a:r>
            <a:r>
              <a:rPr lang="en-US" sz="1800" spc="-4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four</a:t>
            </a:r>
            <a:r>
              <a:rPr lang="en-US" sz="1800" spc="-4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times</a:t>
            </a:r>
            <a:r>
              <a:rPr lang="en-US" sz="1800" spc="-4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as</a:t>
            </a:r>
            <a:r>
              <a:rPr lang="en-US" sz="1800" spc="-5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much</a:t>
            </a:r>
            <a:r>
              <a:rPr lang="en-US" sz="1800" spc="-4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as</a:t>
            </a:r>
            <a:r>
              <a:rPr lang="en-US" sz="1800" spc="-4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1800" spc="-4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test</a:t>
            </a:r>
            <a:r>
              <a:rPr lang="en-US" sz="1800" spc="-4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set.</a:t>
            </a:r>
            <a:r>
              <a:rPr lang="en-US" sz="1800" spc="-5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</a:t>
            </a:r>
            <a:r>
              <a:rPr lang="en-US" sz="1800" spc="-3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similar</a:t>
            </a:r>
            <a:r>
              <a:rPr lang="en-US" sz="1800" spc="-20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distribution can also be seen with the types of variations.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However, there were more types of genes in the test set</a:t>
            </a:r>
            <a:r>
              <a:rPr lang="en-US" sz="1800" spc="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compare</a:t>
            </a:r>
            <a:r>
              <a:rPr lang="en-US" sz="1800" spc="-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with</a:t>
            </a:r>
            <a:r>
              <a:rPr lang="en-US" sz="1800" spc="-1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1800" spc="-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number</a:t>
            </a:r>
            <a:r>
              <a:rPr lang="en-US" sz="1800" spc="-1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of types</a:t>
            </a:r>
            <a:r>
              <a:rPr lang="en-US" sz="1800" spc="-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in</a:t>
            </a:r>
            <a:r>
              <a:rPr lang="en-US" sz="1800" spc="-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1800" spc="-15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training</a:t>
            </a:r>
            <a:r>
              <a:rPr lang="en-US" sz="1800" spc="-1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set.</a:t>
            </a:r>
            <a:endParaRPr lang="en-IN" sz="180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792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图片 62"/>
          <p:cNvPicPr>
            <a:picLocks noChangeAspect="1"/>
          </p:cNvPicPr>
          <p:nvPr/>
        </p:nvPicPr>
        <p:blipFill>
          <a:blip r:embed="rId2"/>
          <a:srcRect l="111" t="23639" r="-111" b="232"/>
          <a:stretch>
            <a:fillRect/>
          </a:stretch>
        </p:blipFill>
        <p:spPr>
          <a:xfrm>
            <a:off x="-11112" y="0"/>
            <a:ext cx="12203112" cy="6813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4" name="矩形 63"/>
          <p:cNvSpPr/>
          <p:nvPr/>
        </p:nvSpPr>
        <p:spPr>
          <a:xfrm>
            <a:off x="-19100" y="85973"/>
            <a:ext cx="12203113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等腰三角形 3"/>
          <p:cNvSpPr/>
          <p:nvPr/>
        </p:nvSpPr>
        <p:spPr>
          <a:xfrm rot="16200000">
            <a:off x="6368345" y="1269673"/>
            <a:ext cx="6858000" cy="4662546"/>
          </a:xfrm>
          <a:prstGeom prst="triangle">
            <a:avLst/>
          </a:prstGeom>
          <a:solidFill>
            <a:srgbClr val="60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3068638"/>
            <a:ext cx="5910919" cy="792163"/>
          </a:xfrm>
          <a:prstGeom prst="rect">
            <a:avLst/>
          </a:prstGeom>
          <a:solidFill>
            <a:srgbClr val="60B500"/>
          </a:solidFill>
          <a:ln>
            <a:solidFill>
              <a:srgbClr val="60B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268" name="文本框 65"/>
          <p:cNvSpPr txBox="1"/>
          <p:nvPr/>
        </p:nvSpPr>
        <p:spPr>
          <a:xfrm>
            <a:off x="1277938" y="3105150"/>
            <a:ext cx="184731" cy="646331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8877A9-56C2-73DC-462D-7949A0FD7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85" y="849886"/>
            <a:ext cx="7407722" cy="550211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 76"/>
          <p:cNvSpPr/>
          <p:nvPr/>
        </p:nvSpPr>
        <p:spPr>
          <a:xfrm>
            <a:off x="-11113" y="-22101"/>
            <a:ext cx="12203113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等腰三角形 3"/>
          <p:cNvSpPr/>
          <p:nvPr/>
        </p:nvSpPr>
        <p:spPr>
          <a:xfrm rot="16200000">
            <a:off x="7063581" y="1812876"/>
            <a:ext cx="6824663" cy="3432175"/>
          </a:xfrm>
          <a:prstGeom prst="triangle">
            <a:avLst/>
          </a:prstGeom>
          <a:solidFill>
            <a:srgbClr val="60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579" name="文本框 23"/>
          <p:cNvSpPr txBox="1"/>
          <p:nvPr/>
        </p:nvSpPr>
        <p:spPr>
          <a:xfrm>
            <a:off x="3141794" y="2826065"/>
            <a:ext cx="3552825" cy="10160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THANKS</a:t>
            </a:r>
            <a:endParaRPr lang="zh-CN" altLang="en-US" sz="6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 flipV="1">
            <a:off x="1350055" y="4078288"/>
            <a:ext cx="1839913" cy="46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6" name="矩形 25"/>
          <p:cNvSpPr/>
          <p:nvPr/>
        </p:nvSpPr>
        <p:spPr>
          <a:xfrm flipV="1">
            <a:off x="6514667" y="4055269"/>
            <a:ext cx="1838325" cy="46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rot="16200000">
            <a:off x="7063581" y="1729581"/>
            <a:ext cx="6824663" cy="3432175"/>
          </a:xfrm>
          <a:prstGeom prst="triangle">
            <a:avLst/>
          </a:prstGeom>
          <a:solidFill>
            <a:srgbClr val="60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等腰三角形 4"/>
          <p:cNvSpPr/>
          <p:nvPr/>
        </p:nvSpPr>
        <p:spPr>
          <a:xfrm rot="10800000">
            <a:off x="5373688" y="12700"/>
            <a:ext cx="6818313" cy="3467100"/>
          </a:xfrm>
          <a:prstGeom prst="triangle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 rot="10800000" flipV="1">
            <a:off x="5373688" y="3395663"/>
            <a:ext cx="6818313" cy="3467100"/>
          </a:xfrm>
          <a:prstGeom prst="triangle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25" name="文本框 30"/>
          <p:cNvSpPr txBox="1"/>
          <p:nvPr/>
        </p:nvSpPr>
        <p:spPr>
          <a:xfrm>
            <a:off x="1049338" y="1100138"/>
            <a:ext cx="2492375" cy="64611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en-US" altLang="zh-CN" sz="3600" b="1" dirty="0">
                <a:solidFill>
                  <a:srgbClr val="60B5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CONTENT</a:t>
            </a:r>
            <a:endParaRPr lang="zh-CN" altLang="en-US" sz="4000" b="1" dirty="0">
              <a:solidFill>
                <a:srgbClr val="60B5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205288" y="0"/>
            <a:ext cx="49213" cy="1579563"/>
          </a:xfrm>
          <a:prstGeom prst="rect">
            <a:avLst/>
          </a:prstGeom>
          <a:solidFill>
            <a:srgbClr val="FDFDFD"/>
          </a:solidFill>
          <a:ln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 flipH="1">
            <a:off x="439738" y="1231900"/>
            <a:ext cx="44450" cy="5626100"/>
          </a:xfrm>
          <a:prstGeom prst="rect">
            <a:avLst/>
          </a:prstGeom>
          <a:solidFill>
            <a:srgbClr val="FDFDFD"/>
          </a:solidFill>
          <a:ln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28" name="文本框 32"/>
          <p:cNvSpPr txBox="1"/>
          <p:nvPr/>
        </p:nvSpPr>
        <p:spPr>
          <a:xfrm>
            <a:off x="1699260" y="1908175"/>
            <a:ext cx="425005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A. Relevance of topic</a:t>
            </a:r>
          </a:p>
        </p:txBody>
      </p:sp>
      <p:sp>
        <p:nvSpPr>
          <p:cNvPr id="5129" name="文本框 33"/>
          <p:cNvSpPr txBox="1"/>
          <p:nvPr/>
        </p:nvSpPr>
        <p:spPr>
          <a:xfrm>
            <a:off x="1677670" y="2548890"/>
            <a:ext cx="534416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B.A Description of the Project</a:t>
            </a:r>
          </a:p>
        </p:txBody>
      </p:sp>
      <p:sp>
        <p:nvSpPr>
          <p:cNvPr id="5130" name="文本框 34"/>
          <p:cNvSpPr txBox="1"/>
          <p:nvPr/>
        </p:nvSpPr>
        <p:spPr>
          <a:xfrm>
            <a:off x="1699260" y="3046730"/>
            <a:ext cx="511048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C. Objectives of the Study</a:t>
            </a:r>
          </a:p>
        </p:txBody>
      </p:sp>
      <p:sp>
        <p:nvSpPr>
          <p:cNvPr id="5131" name="文本框 35"/>
          <p:cNvSpPr txBox="1"/>
          <p:nvPr/>
        </p:nvSpPr>
        <p:spPr>
          <a:xfrm>
            <a:off x="1677670" y="3612515"/>
            <a:ext cx="7188200" cy="2676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D.  Existing System and Proposed System</a:t>
            </a:r>
          </a:p>
          <a:p>
            <a:pPr algn="l"/>
            <a:endParaRPr lang="en-US" altLang="zh-C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E. Input/ Output and Modules identified</a:t>
            </a:r>
          </a:p>
          <a:p>
            <a:pPr algn="l"/>
            <a:endParaRPr lang="en-US" altLang="zh-C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F.System Design or Algorithms to be used</a:t>
            </a:r>
          </a:p>
          <a:p>
            <a:pPr algn="l"/>
            <a:endParaRPr lang="en-US" altLang="zh-C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G.Datasets</a:t>
            </a:r>
          </a:p>
        </p:txBody>
      </p:sp>
      <p:grpSp>
        <p:nvGrpSpPr>
          <p:cNvPr id="5132" name="组合 2"/>
          <p:cNvGrpSpPr/>
          <p:nvPr/>
        </p:nvGrpSpPr>
        <p:grpSpPr>
          <a:xfrm>
            <a:off x="8393430" y="625475"/>
            <a:ext cx="3188970" cy="5351145"/>
            <a:chOff x="8095550" y="3163111"/>
            <a:chExt cx="1511300" cy="2600326"/>
          </a:xfrm>
        </p:grpSpPr>
        <p:sp>
          <p:nvSpPr>
            <p:cNvPr id="5133" name="Freeform 264"/>
            <p:cNvSpPr/>
            <p:nvPr/>
          </p:nvSpPr>
          <p:spPr>
            <a:xfrm>
              <a:off x="8881363" y="4995086"/>
              <a:ext cx="150813" cy="825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0" h="22">
                  <a:moveTo>
                    <a:pt x="15" y="2"/>
                  </a:moveTo>
                  <a:cubicBezTo>
                    <a:pt x="15" y="2"/>
                    <a:pt x="14" y="9"/>
                    <a:pt x="15" y="10"/>
                  </a:cubicBezTo>
                  <a:cubicBezTo>
                    <a:pt x="17" y="12"/>
                    <a:pt x="39" y="12"/>
                    <a:pt x="4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5" y="2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34" name="Freeform 265"/>
            <p:cNvSpPr/>
            <p:nvPr/>
          </p:nvSpPr>
          <p:spPr>
            <a:xfrm>
              <a:off x="8703563" y="4739499"/>
              <a:ext cx="273050" cy="28575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72" h="76">
                  <a:moveTo>
                    <a:pt x="14" y="0"/>
                  </a:moveTo>
                  <a:cubicBezTo>
                    <a:pt x="14" y="0"/>
                    <a:pt x="62" y="21"/>
                    <a:pt x="67" y="29"/>
                  </a:cubicBezTo>
                  <a:cubicBezTo>
                    <a:pt x="72" y="38"/>
                    <a:pt x="64" y="76"/>
                    <a:pt x="64" y="76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1" y="75"/>
                    <a:pt x="54" y="41"/>
                    <a:pt x="49" y="38"/>
                  </a:cubicBezTo>
                  <a:cubicBezTo>
                    <a:pt x="43" y="36"/>
                    <a:pt x="0" y="26"/>
                    <a:pt x="0" y="26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0000"/>
            </a:solidFill>
            <a:ln w="7938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35" name="Freeform 266"/>
            <p:cNvSpPr/>
            <p:nvPr/>
          </p:nvSpPr>
          <p:spPr>
            <a:xfrm>
              <a:off x="8367013" y="5077636"/>
              <a:ext cx="147638" cy="1254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39" h="33">
                  <a:moveTo>
                    <a:pt x="24" y="5"/>
                  </a:moveTo>
                  <a:cubicBezTo>
                    <a:pt x="24" y="5"/>
                    <a:pt x="19" y="9"/>
                    <a:pt x="19" y="10"/>
                  </a:cubicBezTo>
                  <a:cubicBezTo>
                    <a:pt x="20" y="13"/>
                    <a:pt x="39" y="24"/>
                    <a:pt x="35" y="3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24" y="5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36" name="Freeform 267"/>
            <p:cNvSpPr/>
            <p:nvPr/>
          </p:nvSpPr>
          <p:spPr>
            <a:xfrm>
              <a:off x="9025825" y="3577449"/>
              <a:ext cx="139700" cy="2079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7" h="55">
                  <a:moveTo>
                    <a:pt x="37" y="25"/>
                  </a:moveTo>
                  <a:cubicBezTo>
                    <a:pt x="18" y="55"/>
                    <a:pt x="18" y="55"/>
                    <a:pt x="18" y="5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1" y="0"/>
                    <a:pt x="15" y="2"/>
                  </a:cubicBezTo>
                  <a:cubicBezTo>
                    <a:pt x="19" y="4"/>
                    <a:pt x="37" y="25"/>
                    <a:pt x="37" y="25"/>
                  </a:cubicBezTo>
                  <a:close/>
                </a:path>
              </a:pathLst>
            </a:custGeom>
            <a:solidFill>
              <a:srgbClr val="35201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37" name="Freeform 268"/>
            <p:cNvSpPr/>
            <p:nvPr/>
          </p:nvSpPr>
          <p:spPr>
            <a:xfrm>
              <a:off x="8386063" y="4734736"/>
              <a:ext cx="234950" cy="38100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62" h="101">
                  <a:moveTo>
                    <a:pt x="52" y="18"/>
                  </a:moveTo>
                  <a:cubicBezTo>
                    <a:pt x="62" y="36"/>
                    <a:pt x="59" y="68"/>
                    <a:pt x="19" y="101"/>
                  </a:cubicBezTo>
                  <a:cubicBezTo>
                    <a:pt x="13" y="98"/>
                    <a:pt x="6" y="94"/>
                    <a:pt x="0" y="91"/>
                  </a:cubicBezTo>
                  <a:cubicBezTo>
                    <a:pt x="30" y="66"/>
                    <a:pt x="27" y="35"/>
                    <a:pt x="20" y="0"/>
                  </a:cubicBezTo>
                  <a:cubicBezTo>
                    <a:pt x="30" y="1"/>
                    <a:pt x="44" y="1"/>
                    <a:pt x="52" y="18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38" name="Rectangle 269"/>
            <p:cNvSpPr/>
            <p:nvPr/>
          </p:nvSpPr>
          <p:spPr>
            <a:xfrm>
              <a:off x="8470200" y="4301349"/>
              <a:ext cx="317500" cy="449263"/>
            </a:xfrm>
            <a:prstGeom prst="rect">
              <a:avLst/>
            </a:prstGeom>
            <a:solidFill>
              <a:srgbClr val="FFFFFF"/>
            </a:solidFill>
            <a:ln w="7938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5139" name="Freeform 270"/>
            <p:cNvSpPr/>
            <p:nvPr/>
          </p:nvSpPr>
          <p:spPr>
            <a:xfrm>
              <a:off x="9014713" y="4128311"/>
              <a:ext cx="203200" cy="28733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54" h="76">
                  <a:moveTo>
                    <a:pt x="0" y="69"/>
                  </a:moveTo>
                  <a:cubicBezTo>
                    <a:pt x="0" y="69"/>
                    <a:pt x="21" y="37"/>
                    <a:pt x="22" y="29"/>
                  </a:cubicBezTo>
                  <a:cubicBezTo>
                    <a:pt x="23" y="25"/>
                    <a:pt x="25" y="13"/>
                    <a:pt x="31" y="4"/>
                  </a:cubicBezTo>
                  <a:cubicBezTo>
                    <a:pt x="33" y="0"/>
                    <a:pt x="51" y="1"/>
                    <a:pt x="54" y="6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11" y="76"/>
                    <a:pt x="11" y="76"/>
                    <a:pt x="11" y="76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40" name="Freeform 271"/>
            <p:cNvSpPr/>
            <p:nvPr/>
          </p:nvSpPr>
          <p:spPr>
            <a:xfrm>
              <a:off x="8813100" y="4282299"/>
              <a:ext cx="303213" cy="2159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0"/>
                </a:cxn>
              </a:cxnLst>
              <a:rect l="0" t="0" r="0" b="0"/>
              <a:pathLst>
                <a:path w="80" h="57">
                  <a:moveTo>
                    <a:pt x="0" y="0"/>
                  </a:moveTo>
                  <a:cubicBezTo>
                    <a:pt x="0" y="0"/>
                    <a:pt x="23" y="32"/>
                    <a:pt x="33" y="30"/>
                  </a:cubicBezTo>
                  <a:cubicBezTo>
                    <a:pt x="44" y="27"/>
                    <a:pt x="59" y="10"/>
                    <a:pt x="64" y="7"/>
                  </a:cubicBezTo>
                  <a:cubicBezTo>
                    <a:pt x="66" y="15"/>
                    <a:pt x="80" y="29"/>
                    <a:pt x="80" y="29"/>
                  </a:cubicBezTo>
                  <a:cubicBezTo>
                    <a:pt x="80" y="29"/>
                    <a:pt x="48" y="56"/>
                    <a:pt x="34" y="57"/>
                  </a:cubicBezTo>
                  <a:cubicBezTo>
                    <a:pt x="20" y="57"/>
                    <a:pt x="1" y="40"/>
                    <a:pt x="1" y="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41" name="Rectangle 272"/>
            <p:cNvSpPr/>
            <p:nvPr/>
          </p:nvSpPr>
          <p:spPr>
            <a:xfrm>
              <a:off x="8478138" y="4715686"/>
              <a:ext cx="304800" cy="120650"/>
            </a:xfrm>
            <a:prstGeom prst="rect">
              <a:avLst/>
            </a:prstGeom>
            <a:solidFill>
              <a:srgbClr val="0000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5142" name="Freeform 273"/>
            <p:cNvSpPr/>
            <p:nvPr/>
          </p:nvSpPr>
          <p:spPr>
            <a:xfrm>
              <a:off x="8284463" y="4241024"/>
              <a:ext cx="328613" cy="55403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7" h="147">
                  <a:moveTo>
                    <a:pt x="87" y="3"/>
                  </a:moveTo>
                  <a:cubicBezTo>
                    <a:pt x="83" y="58"/>
                    <a:pt x="72" y="113"/>
                    <a:pt x="59" y="147"/>
                  </a:cubicBezTo>
                  <a:cubicBezTo>
                    <a:pt x="40" y="140"/>
                    <a:pt x="20" y="134"/>
                    <a:pt x="0" y="128"/>
                  </a:cubicBezTo>
                  <a:cubicBezTo>
                    <a:pt x="23" y="94"/>
                    <a:pt x="43" y="55"/>
                    <a:pt x="54" y="4"/>
                  </a:cubicBezTo>
                  <a:cubicBezTo>
                    <a:pt x="62" y="3"/>
                    <a:pt x="77" y="0"/>
                    <a:pt x="87" y="3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43" name="Freeform 274"/>
            <p:cNvSpPr/>
            <p:nvPr/>
          </p:nvSpPr>
          <p:spPr>
            <a:xfrm>
              <a:off x="8738488" y="4245786"/>
              <a:ext cx="188913" cy="5492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50" h="146">
                  <a:moveTo>
                    <a:pt x="0" y="3"/>
                  </a:moveTo>
                  <a:cubicBezTo>
                    <a:pt x="1" y="57"/>
                    <a:pt x="6" y="111"/>
                    <a:pt x="13" y="146"/>
                  </a:cubicBezTo>
                  <a:cubicBezTo>
                    <a:pt x="25" y="142"/>
                    <a:pt x="38" y="138"/>
                    <a:pt x="50" y="134"/>
                  </a:cubicBezTo>
                  <a:cubicBezTo>
                    <a:pt x="37" y="98"/>
                    <a:pt x="26" y="57"/>
                    <a:pt x="20" y="5"/>
                  </a:cubicBezTo>
                  <a:cubicBezTo>
                    <a:pt x="13" y="5"/>
                    <a:pt x="7" y="0"/>
                    <a:pt x="0" y="3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44" name="Rectangle 275"/>
            <p:cNvSpPr/>
            <p:nvPr/>
          </p:nvSpPr>
          <p:spPr>
            <a:xfrm>
              <a:off x="8598788" y="4117199"/>
              <a:ext cx="200025" cy="173038"/>
            </a:xfrm>
            <a:prstGeom prst="rect">
              <a:avLst/>
            </a:prstGeom>
            <a:solidFill>
              <a:srgbClr val="CDA77E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5145" name="Freeform 276"/>
            <p:cNvSpPr/>
            <p:nvPr/>
          </p:nvSpPr>
          <p:spPr>
            <a:xfrm>
              <a:off x="8530525" y="4282299"/>
              <a:ext cx="233363" cy="40005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62" h="106">
                  <a:moveTo>
                    <a:pt x="40" y="0"/>
                  </a:moveTo>
                  <a:cubicBezTo>
                    <a:pt x="37" y="6"/>
                    <a:pt x="34" y="12"/>
                    <a:pt x="31" y="18"/>
                  </a:cubicBezTo>
                  <a:cubicBezTo>
                    <a:pt x="34" y="21"/>
                    <a:pt x="37" y="25"/>
                    <a:pt x="40" y="28"/>
                  </a:cubicBezTo>
                  <a:cubicBezTo>
                    <a:pt x="23" y="46"/>
                    <a:pt x="2" y="61"/>
                    <a:pt x="0" y="89"/>
                  </a:cubicBezTo>
                  <a:cubicBezTo>
                    <a:pt x="6" y="95"/>
                    <a:pt x="12" y="100"/>
                    <a:pt x="18" y="106"/>
                  </a:cubicBezTo>
                  <a:cubicBezTo>
                    <a:pt x="23" y="103"/>
                    <a:pt x="29" y="100"/>
                    <a:pt x="34" y="96"/>
                  </a:cubicBezTo>
                  <a:cubicBezTo>
                    <a:pt x="30" y="76"/>
                    <a:pt x="43" y="52"/>
                    <a:pt x="53" y="28"/>
                  </a:cubicBezTo>
                  <a:cubicBezTo>
                    <a:pt x="56" y="25"/>
                    <a:pt x="59" y="21"/>
                    <a:pt x="62" y="18"/>
                  </a:cubicBezTo>
                  <a:cubicBezTo>
                    <a:pt x="59" y="12"/>
                    <a:pt x="56" y="6"/>
                    <a:pt x="53" y="0"/>
                  </a:cubicBezTo>
                  <a:cubicBezTo>
                    <a:pt x="51" y="0"/>
                    <a:pt x="49" y="1"/>
                    <a:pt x="46" y="1"/>
                  </a:cubicBezTo>
                  <a:cubicBezTo>
                    <a:pt x="44" y="1"/>
                    <a:pt x="42" y="0"/>
                    <a:pt x="40" y="0"/>
                  </a:cubicBezTo>
                  <a:close/>
                </a:path>
              </a:pathLst>
            </a:custGeom>
            <a:solidFill>
              <a:srgbClr val="D104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46" name="Freeform 277"/>
            <p:cNvSpPr/>
            <p:nvPr/>
          </p:nvSpPr>
          <p:spPr>
            <a:xfrm>
              <a:off x="8700388" y="4158474"/>
              <a:ext cx="155575" cy="1889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41" h="50">
                  <a:moveTo>
                    <a:pt x="33" y="0"/>
                  </a:moveTo>
                  <a:cubicBezTo>
                    <a:pt x="22" y="10"/>
                    <a:pt x="14" y="27"/>
                    <a:pt x="0" y="34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41" y="49"/>
                    <a:pt x="39" y="31"/>
                    <a:pt x="41" y="6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47" name="Freeform 278"/>
            <p:cNvSpPr/>
            <p:nvPr/>
          </p:nvSpPr>
          <p:spPr>
            <a:xfrm>
              <a:off x="8144763" y="4471211"/>
              <a:ext cx="131763" cy="2524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35" h="67">
                  <a:moveTo>
                    <a:pt x="35" y="2"/>
                  </a:moveTo>
                  <a:cubicBezTo>
                    <a:pt x="35" y="2"/>
                    <a:pt x="28" y="32"/>
                    <a:pt x="30" y="38"/>
                  </a:cubicBezTo>
                  <a:cubicBezTo>
                    <a:pt x="31" y="42"/>
                    <a:pt x="32" y="51"/>
                    <a:pt x="31" y="59"/>
                  </a:cubicBezTo>
                  <a:cubicBezTo>
                    <a:pt x="30" y="63"/>
                    <a:pt x="17" y="67"/>
                    <a:pt x="13" y="65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35" y="2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48" name="Rectangle 279"/>
            <p:cNvSpPr/>
            <p:nvPr/>
          </p:nvSpPr>
          <p:spPr>
            <a:xfrm>
              <a:off x="8095550" y="5428474"/>
              <a:ext cx="200025" cy="334963"/>
            </a:xfrm>
            <a:prstGeom prst="rect">
              <a:avLst/>
            </a:prstGeom>
            <a:solidFill>
              <a:srgbClr val="60B5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5149" name="Rectangle 280"/>
            <p:cNvSpPr/>
            <p:nvPr/>
          </p:nvSpPr>
          <p:spPr>
            <a:xfrm>
              <a:off x="8355900" y="5326874"/>
              <a:ext cx="201613" cy="436563"/>
            </a:xfrm>
            <a:prstGeom prst="rect">
              <a:avLst/>
            </a:prstGeom>
            <a:solidFill>
              <a:srgbClr val="60B5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5150" name="Rectangle 281"/>
            <p:cNvSpPr/>
            <p:nvPr/>
          </p:nvSpPr>
          <p:spPr>
            <a:xfrm>
              <a:off x="8624188" y="5214161"/>
              <a:ext cx="201613" cy="549275"/>
            </a:xfrm>
            <a:prstGeom prst="rect">
              <a:avLst/>
            </a:prstGeom>
            <a:solidFill>
              <a:srgbClr val="60B5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5151" name="Rectangle 282"/>
            <p:cNvSpPr/>
            <p:nvPr/>
          </p:nvSpPr>
          <p:spPr>
            <a:xfrm>
              <a:off x="8881363" y="5123674"/>
              <a:ext cx="200025" cy="639763"/>
            </a:xfrm>
            <a:prstGeom prst="rect">
              <a:avLst/>
            </a:prstGeom>
            <a:solidFill>
              <a:srgbClr val="60B5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5152" name="Rectangle 283"/>
            <p:cNvSpPr/>
            <p:nvPr/>
          </p:nvSpPr>
          <p:spPr>
            <a:xfrm>
              <a:off x="9146475" y="4983974"/>
              <a:ext cx="200025" cy="779463"/>
            </a:xfrm>
            <a:prstGeom prst="rect">
              <a:avLst/>
            </a:prstGeom>
            <a:solidFill>
              <a:srgbClr val="60B5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5153" name="Rectangle 284"/>
            <p:cNvSpPr/>
            <p:nvPr/>
          </p:nvSpPr>
          <p:spPr>
            <a:xfrm>
              <a:off x="9406825" y="4776011"/>
              <a:ext cx="200025" cy="987425"/>
            </a:xfrm>
            <a:prstGeom prst="rect">
              <a:avLst/>
            </a:prstGeom>
            <a:solidFill>
              <a:srgbClr val="60B5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5154" name="Freeform 285"/>
            <p:cNvSpPr/>
            <p:nvPr/>
          </p:nvSpPr>
          <p:spPr>
            <a:xfrm>
              <a:off x="8163813" y="5244324"/>
              <a:ext cx="1379538" cy="4333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65" h="115">
                  <a:moveTo>
                    <a:pt x="0" y="102"/>
                  </a:moveTo>
                  <a:cubicBezTo>
                    <a:pt x="118" y="93"/>
                    <a:pt x="183" y="87"/>
                    <a:pt x="277" y="26"/>
                  </a:cubicBezTo>
                  <a:cubicBezTo>
                    <a:pt x="263" y="0"/>
                    <a:pt x="263" y="0"/>
                    <a:pt x="263" y="0"/>
                  </a:cubicBezTo>
                  <a:cubicBezTo>
                    <a:pt x="365" y="1"/>
                    <a:pt x="365" y="1"/>
                    <a:pt x="365" y="1"/>
                  </a:cubicBezTo>
                  <a:cubicBezTo>
                    <a:pt x="319" y="99"/>
                    <a:pt x="319" y="99"/>
                    <a:pt x="319" y="99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210" y="114"/>
                    <a:pt x="89" y="115"/>
                    <a:pt x="0" y="10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55" name="Freeform 286"/>
            <p:cNvSpPr/>
            <p:nvPr/>
          </p:nvSpPr>
          <p:spPr>
            <a:xfrm>
              <a:off x="8484488" y="4185461"/>
              <a:ext cx="227013" cy="173038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60" h="46">
                  <a:moveTo>
                    <a:pt x="9" y="0"/>
                  </a:moveTo>
                  <a:cubicBezTo>
                    <a:pt x="26" y="8"/>
                    <a:pt x="41" y="23"/>
                    <a:pt x="60" y="27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25" y="46"/>
                    <a:pt x="9" y="32"/>
                    <a:pt x="0" y="8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56" name="Freeform 287"/>
            <p:cNvSpPr/>
            <p:nvPr/>
          </p:nvSpPr>
          <p:spPr>
            <a:xfrm>
              <a:off x="8262238" y="3469499"/>
              <a:ext cx="865188" cy="8366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29" h="222">
                  <a:moveTo>
                    <a:pt x="9" y="12"/>
                  </a:moveTo>
                  <a:cubicBezTo>
                    <a:pt x="9" y="12"/>
                    <a:pt x="0" y="146"/>
                    <a:pt x="24" y="176"/>
                  </a:cubicBezTo>
                  <a:cubicBezTo>
                    <a:pt x="49" y="208"/>
                    <a:pt x="149" y="222"/>
                    <a:pt x="180" y="195"/>
                  </a:cubicBezTo>
                  <a:cubicBezTo>
                    <a:pt x="208" y="170"/>
                    <a:pt x="229" y="30"/>
                    <a:pt x="229" y="30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21" y="3"/>
                    <a:pt x="121" y="3"/>
                    <a:pt x="121" y="3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9" y="12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57" name="Freeform 288"/>
            <p:cNvSpPr/>
            <p:nvPr/>
          </p:nvSpPr>
          <p:spPr>
            <a:xfrm>
              <a:off x="8443213" y="3469499"/>
              <a:ext cx="684213" cy="33813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81" h="90">
                  <a:moveTo>
                    <a:pt x="176" y="59"/>
                  </a:moveTo>
                  <a:cubicBezTo>
                    <a:pt x="180" y="42"/>
                    <a:pt x="181" y="30"/>
                    <a:pt x="181" y="30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6" y="10"/>
                    <a:pt x="5" y="11"/>
                    <a:pt x="5" y="12"/>
                  </a:cubicBezTo>
                  <a:cubicBezTo>
                    <a:pt x="4" y="18"/>
                    <a:pt x="0" y="39"/>
                    <a:pt x="2" y="46"/>
                  </a:cubicBezTo>
                  <a:cubicBezTo>
                    <a:pt x="4" y="52"/>
                    <a:pt x="9" y="90"/>
                    <a:pt x="9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90"/>
                    <a:pt x="14" y="46"/>
                    <a:pt x="39" y="30"/>
                  </a:cubicBezTo>
                  <a:cubicBezTo>
                    <a:pt x="63" y="15"/>
                    <a:pt x="165" y="55"/>
                    <a:pt x="176" y="59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58" name="Freeform 289"/>
            <p:cNvSpPr/>
            <p:nvPr/>
          </p:nvSpPr>
          <p:spPr>
            <a:xfrm>
              <a:off x="8216200" y="3163111"/>
              <a:ext cx="1077913" cy="66833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5" h="177">
                  <a:moveTo>
                    <a:pt x="15" y="176"/>
                  </a:moveTo>
                  <a:cubicBezTo>
                    <a:pt x="72" y="177"/>
                    <a:pt x="72" y="177"/>
                    <a:pt x="72" y="177"/>
                  </a:cubicBezTo>
                  <a:cubicBezTo>
                    <a:pt x="72" y="177"/>
                    <a:pt x="74" y="103"/>
                    <a:pt x="101" y="96"/>
                  </a:cubicBezTo>
                  <a:cubicBezTo>
                    <a:pt x="153" y="81"/>
                    <a:pt x="236" y="125"/>
                    <a:pt x="251" y="135"/>
                  </a:cubicBezTo>
                  <a:cubicBezTo>
                    <a:pt x="285" y="0"/>
                    <a:pt x="6" y="0"/>
                    <a:pt x="1" y="77"/>
                  </a:cubicBezTo>
                  <a:cubicBezTo>
                    <a:pt x="0" y="103"/>
                    <a:pt x="15" y="176"/>
                    <a:pt x="15" y="176"/>
                  </a:cubicBez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59" name="Freeform 290"/>
            <p:cNvSpPr/>
            <p:nvPr/>
          </p:nvSpPr>
          <p:spPr>
            <a:xfrm>
              <a:off x="8579738" y="3985436"/>
              <a:ext cx="301625" cy="1841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0" h="49">
                  <a:moveTo>
                    <a:pt x="79" y="28"/>
                  </a:moveTo>
                  <a:cubicBezTo>
                    <a:pt x="55" y="24"/>
                    <a:pt x="25" y="17"/>
                    <a:pt x="6" y="0"/>
                  </a:cubicBezTo>
                  <a:cubicBezTo>
                    <a:pt x="6" y="0"/>
                    <a:pt x="0" y="28"/>
                    <a:pt x="12" y="37"/>
                  </a:cubicBezTo>
                  <a:cubicBezTo>
                    <a:pt x="24" y="46"/>
                    <a:pt x="54" y="49"/>
                    <a:pt x="67" y="45"/>
                  </a:cubicBezTo>
                  <a:cubicBezTo>
                    <a:pt x="80" y="40"/>
                    <a:pt x="79" y="28"/>
                    <a:pt x="79" y="28"/>
                  </a:cubicBezTo>
                  <a:close/>
                </a:path>
              </a:pathLst>
            </a:custGeom>
            <a:solidFill>
              <a:srgbClr val="E48C5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0" name="Freeform 291"/>
            <p:cNvSpPr/>
            <p:nvPr/>
          </p:nvSpPr>
          <p:spPr>
            <a:xfrm>
              <a:off x="8670225" y="4125136"/>
              <a:ext cx="117475" cy="36513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1" h="10">
                  <a:moveTo>
                    <a:pt x="0" y="6"/>
                  </a:moveTo>
                  <a:cubicBezTo>
                    <a:pt x="10" y="9"/>
                    <a:pt x="22" y="10"/>
                    <a:pt x="31" y="10"/>
                  </a:cubicBezTo>
                  <a:cubicBezTo>
                    <a:pt x="29" y="7"/>
                    <a:pt x="25" y="3"/>
                    <a:pt x="23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6" y="1"/>
                    <a:pt x="12" y="1"/>
                  </a:cubicBezTo>
                  <a:cubicBezTo>
                    <a:pt x="8" y="0"/>
                    <a:pt x="3" y="3"/>
                    <a:pt x="0" y="6"/>
                  </a:cubicBezTo>
                  <a:close/>
                </a:path>
              </a:pathLst>
            </a:custGeom>
            <a:solidFill>
              <a:srgbClr val="EB6642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1" name="Freeform 292"/>
            <p:cNvSpPr/>
            <p:nvPr/>
          </p:nvSpPr>
          <p:spPr>
            <a:xfrm>
              <a:off x="8594025" y="3985436"/>
              <a:ext cx="284163" cy="131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75" h="35">
                  <a:moveTo>
                    <a:pt x="75" y="28"/>
                  </a:moveTo>
                  <a:cubicBezTo>
                    <a:pt x="51" y="24"/>
                    <a:pt x="21" y="17"/>
                    <a:pt x="2" y="0"/>
                  </a:cubicBezTo>
                  <a:cubicBezTo>
                    <a:pt x="2" y="0"/>
                    <a:pt x="0" y="8"/>
                    <a:pt x="1" y="17"/>
                  </a:cubicBezTo>
                  <a:cubicBezTo>
                    <a:pt x="7" y="20"/>
                    <a:pt x="14" y="23"/>
                    <a:pt x="23" y="26"/>
                  </a:cubicBezTo>
                  <a:cubicBezTo>
                    <a:pt x="40" y="31"/>
                    <a:pt x="64" y="34"/>
                    <a:pt x="74" y="35"/>
                  </a:cubicBezTo>
                  <a:cubicBezTo>
                    <a:pt x="75" y="31"/>
                    <a:pt x="75" y="28"/>
                    <a:pt x="75" y="28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2" name="Freeform 293"/>
            <p:cNvSpPr/>
            <p:nvPr/>
          </p:nvSpPr>
          <p:spPr>
            <a:xfrm>
              <a:off x="8601963" y="3706036"/>
              <a:ext cx="161925" cy="15875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3" h="42">
                  <a:moveTo>
                    <a:pt x="0" y="42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3" y="9"/>
                    <a:pt x="34" y="5"/>
                  </a:cubicBezTo>
                  <a:cubicBezTo>
                    <a:pt x="25" y="0"/>
                    <a:pt x="8" y="3"/>
                    <a:pt x="4" y="12"/>
                  </a:cubicBezTo>
                  <a:cubicBezTo>
                    <a:pt x="0" y="21"/>
                    <a:pt x="0" y="42"/>
                    <a:pt x="0" y="4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3" name="Freeform 294"/>
            <p:cNvSpPr/>
            <p:nvPr/>
          </p:nvSpPr>
          <p:spPr>
            <a:xfrm>
              <a:off x="8859138" y="3728261"/>
              <a:ext cx="166688" cy="1698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44" h="45">
                  <a:moveTo>
                    <a:pt x="40" y="45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4" y="7"/>
                    <a:pt x="13" y="3"/>
                  </a:cubicBezTo>
                  <a:cubicBezTo>
                    <a:pt x="23" y="0"/>
                    <a:pt x="39" y="6"/>
                    <a:pt x="42" y="16"/>
                  </a:cubicBezTo>
                  <a:cubicBezTo>
                    <a:pt x="44" y="25"/>
                    <a:pt x="40" y="45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4" name="Freeform 295"/>
            <p:cNvSpPr/>
            <p:nvPr/>
          </p:nvSpPr>
          <p:spPr>
            <a:xfrm>
              <a:off x="8632125" y="3752074"/>
              <a:ext cx="98425" cy="1127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6" h="30">
                  <a:moveTo>
                    <a:pt x="14" y="1"/>
                  </a:moveTo>
                  <a:cubicBezTo>
                    <a:pt x="21" y="2"/>
                    <a:pt x="26" y="9"/>
                    <a:pt x="26" y="19"/>
                  </a:cubicBezTo>
                  <a:cubicBezTo>
                    <a:pt x="25" y="23"/>
                    <a:pt x="24" y="26"/>
                    <a:pt x="22" y="29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1" y="7"/>
                    <a:pt x="7" y="0"/>
                    <a:pt x="14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5" name="Freeform 296"/>
            <p:cNvSpPr/>
            <p:nvPr/>
          </p:nvSpPr>
          <p:spPr>
            <a:xfrm>
              <a:off x="8892475" y="3777474"/>
              <a:ext cx="103188" cy="1174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7" h="31">
                  <a:moveTo>
                    <a:pt x="21" y="31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1" y="24"/>
                    <a:pt x="0" y="20"/>
                    <a:pt x="1" y="16"/>
                  </a:cubicBezTo>
                  <a:cubicBezTo>
                    <a:pt x="1" y="7"/>
                    <a:pt x="8" y="0"/>
                    <a:pt x="15" y="0"/>
                  </a:cubicBezTo>
                  <a:cubicBezTo>
                    <a:pt x="22" y="1"/>
                    <a:pt x="27" y="9"/>
                    <a:pt x="26" y="18"/>
                  </a:cubicBezTo>
                  <a:cubicBezTo>
                    <a:pt x="26" y="23"/>
                    <a:pt x="24" y="28"/>
                    <a:pt x="21" y="3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6" name="Freeform 297"/>
            <p:cNvSpPr/>
            <p:nvPr/>
          </p:nvSpPr>
          <p:spPr>
            <a:xfrm>
              <a:off x="8617838" y="3782236"/>
              <a:ext cx="55563" cy="301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5" h="8">
                  <a:moveTo>
                    <a:pt x="1" y="1"/>
                  </a:moveTo>
                  <a:cubicBezTo>
                    <a:pt x="6" y="0"/>
                    <a:pt x="11" y="0"/>
                    <a:pt x="15" y="2"/>
                  </a:cubicBezTo>
                  <a:cubicBezTo>
                    <a:pt x="15" y="4"/>
                    <a:pt x="15" y="6"/>
                    <a:pt x="15" y="8"/>
                  </a:cubicBezTo>
                  <a:cubicBezTo>
                    <a:pt x="9" y="6"/>
                    <a:pt x="4" y="5"/>
                    <a:pt x="0" y="7"/>
                  </a:cubicBezTo>
                  <a:cubicBezTo>
                    <a:pt x="0" y="5"/>
                    <a:pt x="1" y="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7" name="Freeform 298"/>
            <p:cNvSpPr/>
            <p:nvPr/>
          </p:nvSpPr>
          <p:spPr>
            <a:xfrm>
              <a:off x="8878188" y="3807636"/>
              <a:ext cx="57150" cy="30163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</a:cxnLst>
              <a:rect l="0" t="0" r="0" b="0"/>
              <a:pathLst>
                <a:path w="15" h="8">
                  <a:moveTo>
                    <a:pt x="0" y="1"/>
                  </a:moveTo>
                  <a:cubicBezTo>
                    <a:pt x="6" y="0"/>
                    <a:pt x="11" y="0"/>
                    <a:pt x="15" y="2"/>
                  </a:cubicBezTo>
                  <a:cubicBezTo>
                    <a:pt x="15" y="4"/>
                    <a:pt x="14" y="6"/>
                    <a:pt x="14" y="8"/>
                  </a:cubicBezTo>
                  <a:cubicBezTo>
                    <a:pt x="9" y="6"/>
                    <a:pt x="4" y="6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8" name="Freeform 299"/>
            <p:cNvSpPr/>
            <p:nvPr/>
          </p:nvSpPr>
          <p:spPr>
            <a:xfrm>
              <a:off x="8749600" y="3928286"/>
              <a:ext cx="26988" cy="349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7" h="9">
                  <a:moveTo>
                    <a:pt x="4" y="0"/>
                  </a:moveTo>
                  <a:cubicBezTo>
                    <a:pt x="6" y="0"/>
                    <a:pt x="7" y="3"/>
                    <a:pt x="7" y="5"/>
                  </a:cubicBezTo>
                  <a:cubicBezTo>
                    <a:pt x="7" y="7"/>
                    <a:pt x="5" y="9"/>
                    <a:pt x="3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1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69" name="Freeform 300"/>
            <p:cNvSpPr/>
            <p:nvPr/>
          </p:nvSpPr>
          <p:spPr>
            <a:xfrm>
              <a:off x="8806750" y="3933049"/>
              <a:ext cx="25400" cy="3333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7" h="9">
                  <a:moveTo>
                    <a:pt x="4" y="1"/>
                  </a:moveTo>
                  <a:cubicBezTo>
                    <a:pt x="6" y="1"/>
                    <a:pt x="7" y="3"/>
                    <a:pt x="7" y="5"/>
                  </a:cubicBezTo>
                  <a:cubicBezTo>
                    <a:pt x="7" y="8"/>
                    <a:pt x="5" y="9"/>
                    <a:pt x="3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1" y="2"/>
                    <a:pt x="2" y="0"/>
                    <a:pt x="4" y="1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0" name="Freeform 301"/>
            <p:cNvSpPr/>
            <p:nvPr/>
          </p:nvSpPr>
          <p:spPr>
            <a:xfrm>
              <a:off x="8363838" y="4633136"/>
              <a:ext cx="114300" cy="762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72" h="48">
                  <a:moveTo>
                    <a:pt x="14" y="0"/>
                  </a:moveTo>
                  <a:lnTo>
                    <a:pt x="0" y="17"/>
                  </a:lnTo>
                  <a:lnTo>
                    <a:pt x="62" y="48"/>
                  </a:lnTo>
                  <a:lnTo>
                    <a:pt x="72" y="1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1" name="Freeform 302"/>
            <p:cNvSpPr/>
            <p:nvPr/>
          </p:nvSpPr>
          <p:spPr>
            <a:xfrm>
              <a:off x="8193975" y="4256899"/>
              <a:ext cx="317500" cy="3159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4" h="84">
                  <a:moveTo>
                    <a:pt x="83" y="7"/>
                  </a:moveTo>
                  <a:cubicBezTo>
                    <a:pt x="41" y="0"/>
                    <a:pt x="8" y="25"/>
                    <a:pt x="0" y="7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4" y="60"/>
                    <a:pt x="46" y="34"/>
                    <a:pt x="68" y="33"/>
                  </a:cubicBezTo>
                  <a:cubicBezTo>
                    <a:pt x="79" y="26"/>
                    <a:pt x="84" y="17"/>
                    <a:pt x="83" y="7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2" name="Freeform 303"/>
            <p:cNvSpPr/>
            <p:nvPr/>
          </p:nvSpPr>
          <p:spPr>
            <a:xfrm>
              <a:off x="8821038" y="4641074"/>
              <a:ext cx="109538" cy="571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9" h="36">
                  <a:moveTo>
                    <a:pt x="60" y="28"/>
                  </a:moveTo>
                  <a:lnTo>
                    <a:pt x="69" y="9"/>
                  </a:lnTo>
                  <a:lnTo>
                    <a:pt x="0" y="0"/>
                  </a:lnTo>
                  <a:lnTo>
                    <a:pt x="3" y="36"/>
                  </a:lnTo>
                  <a:lnTo>
                    <a:pt x="60" y="2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3" name="Freeform 304"/>
            <p:cNvSpPr/>
            <p:nvPr/>
          </p:nvSpPr>
          <p:spPr>
            <a:xfrm>
              <a:off x="8227313" y="3752074"/>
              <a:ext cx="196850" cy="2143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2" h="57">
                  <a:moveTo>
                    <a:pt x="15" y="3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37" y="0"/>
                    <a:pt x="45" y="6"/>
                    <a:pt x="47" y="15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43"/>
                    <a:pt x="46" y="52"/>
                    <a:pt x="37" y="53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16" y="57"/>
                    <a:pt x="7" y="51"/>
                    <a:pt x="5" y="42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14"/>
                    <a:pt x="6" y="5"/>
                    <a:pt x="15" y="3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4" name="Freeform 305"/>
            <p:cNvSpPr/>
            <p:nvPr/>
          </p:nvSpPr>
          <p:spPr>
            <a:xfrm>
              <a:off x="8265413" y="3788586"/>
              <a:ext cx="68263" cy="1365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8" h="36">
                  <a:moveTo>
                    <a:pt x="10" y="1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0" y="36"/>
                    <a:pt x="4" y="32"/>
                    <a:pt x="3" y="26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8"/>
                    <a:pt x="4" y="3"/>
                    <a:pt x="10" y="1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5" name="Freeform 306"/>
            <p:cNvSpPr/>
            <p:nvPr/>
          </p:nvSpPr>
          <p:spPr>
            <a:xfrm>
              <a:off x="9119488" y="4161649"/>
              <a:ext cx="166688" cy="1746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44" h="46">
                  <a:moveTo>
                    <a:pt x="21" y="0"/>
                  </a:moveTo>
                  <a:cubicBezTo>
                    <a:pt x="21" y="0"/>
                    <a:pt x="0" y="10"/>
                    <a:pt x="1" y="16"/>
                  </a:cubicBezTo>
                  <a:cubicBezTo>
                    <a:pt x="2" y="21"/>
                    <a:pt x="7" y="22"/>
                    <a:pt x="7" y="22"/>
                  </a:cubicBezTo>
                  <a:cubicBezTo>
                    <a:pt x="3" y="28"/>
                    <a:pt x="9" y="32"/>
                    <a:pt x="12" y="31"/>
                  </a:cubicBezTo>
                  <a:cubicBezTo>
                    <a:pt x="8" y="33"/>
                    <a:pt x="13" y="40"/>
                    <a:pt x="16" y="38"/>
                  </a:cubicBezTo>
                  <a:cubicBezTo>
                    <a:pt x="15" y="39"/>
                    <a:pt x="16" y="46"/>
                    <a:pt x="21" y="46"/>
                  </a:cubicBezTo>
                  <a:cubicBezTo>
                    <a:pt x="24" y="45"/>
                    <a:pt x="39" y="38"/>
                    <a:pt x="41" y="33"/>
                  </a:cubicBezTo>
                  <a:cubicBezTo>
                    <a:pt x="44" y="24"/>
                    <a:pt x="32" y="3"/>
                    <a:pt x="21" y="0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6" name="Freeform 307"/>
            <p:cNvSpPr/>
            <p:nvPr/>
          </p:nvSpPr>
          <p:spPr>
            <a:xfrm>
              <a:off x="9116313" y="4161649"/>
              <a:ext cx="109538" cy="17780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9" h="47">
                  <a:moveTo>
                    <a:pt x="28" y="31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8" y="41"/>
                    <a:pt x="19" y="42"/>
                  </a:cubicBezTo>
                  <a:cubicBezTo>
                    <a:pt x="21" y="44"/>
                    <a:pt x="22" y="44"/>
                    <a:pt x="22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19" y="47"/>
                    <a:pt x="16" y="44"/>
                  </a:cubicBezTo>
                  <a:cubicBezTo>
                    <a:pt x="15" y="43"/>
                    <a:pt x="15" y="41"/>
                    <a:pt x="15" y="40"/>
                  </a:cubicBezTo>
                  <a:cubicBezTo>
                    <a:pt x="14" y="40"/>
                    <a:pt x="13" y="39"/>
                    <a:pt x="11" y="38"/>
                  </a:cubicBezTo>
                  <a:cubicBezTo>
                    <a:pt x="10" y="36"/>
                    <a:pt x="10" y="34"/>
                    <a:pt x="10" y="32"/>
                  </a:cubicBezTo>
                  <a:cubicBezTo>
                    <a:pt x="9" y="31"/>
                    <a:pt x="7" y="30"/>
                    <a:pt x="5" y="28"/>
                  </a:cubicBezTo>
                  <a:cubicBezTo>
                    <a:pt x="4" y="26"/>
                    <a:pt x="5" y="24"/>
                    <a:pt x="5" y="23"/>
                  </a:cubicBezTo>
                  <a:cubicBezTo>
                    <a:pt x="3" y="21"/>
                    <a:pt x="0" y="18"/>
                    <a:pt x="1" y="14"/>
                  </a:cubicBezTo>
                  <a:cubicBezTo>
                    <a:pt x="1" y="9"/>
                    <a:pt x="18" y="0"/>
                    <a:pt x="18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5" y="11"/>
                    <a:pt x="4" y="15"/>
                  </a:cubicBezTo>
                  <a:cubicBezTo>
                    <a:pt x="4" y="17"/>
                    <a:pt x="6" y="19"/>
                    <a:pt x="8" y="20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8" y="25"/>
                    <a:pt x="8" y="26"/>
                  </a:cubicBezTo>
                  <a:cubicBezTo>
                    <a:pt x="9" y="28"/>
                    <a:pt x="10" y="28"/>
                    <a:pt x="11" y="29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2"/>
                    <a:pt x="13" y="34"/>
                    <a:pt x="14" y="35"/>
                  </a:cubicBezTo>
                  <a:cubicBezTo>
                    <a:pt x="15" y="36"/>
                    <a:pt x="15" y="36"/>
                    <a:pt x="16" y="37"/>
                  </a:cubicBezTo>
                  <a:lnTo>
                    <a:pt x="28" y="31"/>
                  </a:lnTo>
                  <a:close/>
                </a:path>
              </a:pathLst>
            </a:custGeom>
            <a:solidFill>
              <a:srgbClr val="CEB183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7" name="Freeform 308"/>
            <p:cNvSpPr/>
            <p:nvPr/>
          </p:nvSpPr>
          <p:spPr>
            <a:xfrm>
              <a:off x="8111425" y="4564874"/>
              <a:ext cx="139700" cy="1365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7" h="36">
                  <a:moveTo>
                    <a:pt x="25" y="36"/>
                  </a:moveTo>
                  <a:cubicBezTo>
                    <a:pt x="25" y="36"/>
                    <a:pt x="37" y="22"/>
                    <a:pt x="35" y="18"/>
                  </a:cubicBezTo>
                  <a:cubicBezTo>
                    <a:pt x="33" y="14"/>
                    <a:pt x="29" y="15"/>
                    <a:pt x="29" y="15"/>
                  </a:cubicBezTo>
                  <a:cubicBezTo>
                    <a:pt x="30" y="10"/>
                    <a:pt x="24" y="9"/>
                    <a:pt x="22" y="11"/>
                  </a:cubicBezTo>
                  <a:cubicBezTo>
                    <a:pt x="25" y="8"/>
                    <a:pt x="19" y="3"/>
                    <a:pt x="17" y="6"/>
                  </a:cubicBezTo>
                  <a:cubicBezTo>
                    <a:pt x="18" y="5"/>
                    <a:pt x="15" y="0"/>
                    <a:pt x="11" y="2"/>
                  </a:cubicBezTo>
                  <a:cubicBezTo>
                    <a:pt x="9" y="3"/>
                    <a:pt x="0" y="12"/>
                    <a:pt x="0" y="17"/>
                  </a:cubicBezTo>
                  <a:cubicBezTo>
                    <a:pt x="0" y="20"/>
                    <a:pt x="1" y="23"/>
                    <a:pt x="6" y="25"/>
                  </a:cubicBezTo>
                  <a:cubicBezTo>
                    <a:pt x="7" y="25"/>
                    <a:pt x="7" y="27"/>
                    <a:pt x="7" y="28"/>
                  </a:cubicBezTo>
                  <a:cubicBezTo>
                    <a:pt x="13" y="31"/>
                    <a:pt x="19" y="36"/>
                    <a:pt x="25" y="36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8" name="Freeform 309"/>
            <p:cNvSpPr/>
            <p:nvPr/>
          </p:nvSpPr>
          <p:spPr>
            <a:xfrm>
              <a:off x="8276525" y="3325036"/>
              <a:ext cx="287338" cy="24923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76" h="66">
                  <a:moveTo>
                    <a:pt x="9" y="66"/>
                  </a:moveTo>
                  <a:cubicBezTo>
                    <a:pt x="9" y="66"/>
                    <a:pt x="0" y="30"/>
                    <a:pt x="9" y="18"/>
                  </a:cubicBezTo>
                  <a:cubicBezTo>
                    <a:pt x="19" y="6"/>
                    <a:pt x="76" y="0"/>
                    <a:pt x="76" y="0"/>
                  </a:cubicBezTo>
                  <a:cubicBezTo>
                    <a:pt x="76" y="0"/>
                    <a:pt x="28" y="10"/>
                    <a:pt x="24" y="32"/>
                  </a:cubicBezTo>
                  <a:cubicBezTo>
                    <a:pt x="20" y="53"/>
                    <a:pt x="27" y="64"/>
                    <a:pt x="27" y="64"/>
                  </a:cubicBezTo>
                  <a:lnTo>
                    <a:pt x="9" y="66"/>
                  </a:lnTo>
                  <a:close/>
                </a:path>
              </a:pathLst>
            </a:custGeom>
            <a:solidFill>
              <a:srgbClr val="6E6348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79" name="Freeform 310"/>
            <p:cNvSpPr/>
            <p:nvPr/>
          </p:nvSpPr>
          <p:spPr>
            <a:xfrm>
              <a:off x="8590850" y="3571099"/>
              <a:ext cx="173038" cy="8572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6" h="23">
                  <a:moveTo>
                    <a:pt x="0" y="19"/>
                  </a:moveTo>
                  <a:cubicBezTo>
                    <a:pt x="11" y="0"/>
                    <a:pt x="38" y="3"/>
                    <a:pt x="46" y="22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37" y="10"/>
                    <a:pt x="13" y="7"/>
                    <a:pt x="3" y="21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80" name="Freeform 311"/>
            <p:cNvSpPr/>
            <p:nvPr/>
          </p:nvSpPr>
          <p:spPr>
            <a:xfrm>
              <a:off x="8908350" y="3612374"/>
              <a:ext cx="142875" cy="1158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8" h="31">
                  <a:moveTo>
                    <a:pt x="0" y="16"/>
                  </a:moveTo>
                  <a:cubicBezTo>
                    <a:pt x="14" y="0"/>
                    <a:pt x="37" y="9"/>
                    <a:pt x="38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16"/>
                    <a:pt x="14" y="8"/>
                    <a:pt x="1" y="18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81" name="Freeform 312"/>
            <p:cNvSpPr/>
            <p:nvPr/>
          </p:nvSpPr>
          <p:spPr>
            <a:xfrm>
              <a:off x="8098725" y="4588686"/>
              <a:ext cx="141288" cy="1238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7" h="33">
                  <a:moveTo>
                    <a:pt x="27" y="29"/>
                  </a:moveTo>
                  <a:cubicBezTo>
                    <a:pt x="28" y="29"/>
                    <a:pt x="32" y="22"/>
                    <a:pt x="33" y="21"/>
                  </a:cubicBezTo>
                  <a:cubicBezTo>
                    <a:pt x="34" y="19"/>
                    <a:pt x="35" y="15"/>
                    <a:pt x="35" y="15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23"/>
                    <a:pt x="36" y="25"/>
                  </a:cubicBezTo>
                  <a:cubicBezTo>
                    <a:pt x="35" y="27"/>
                    <a:pt x="26" y="33"/>
                    <a:pt x="24" y="32"/>
                  </a:cubicBezTo>
                  <a:cubicBezTo>
                    <a:pt x="22" y="31"/>
                    <a:pt x="21" y="30"/>
                    <a:pt x="21" y="29"/>
                  </a:cubicBezTo>
                  <a:cubicBezTo>
                    <a:pt x="20" y="29"/>
                    <a:pt x="19" y="29"/>
                    <a:pt x="18" y="29"/>
                  </a:cubicBezTo>
                  <a:cubicBezTo>
                    <a:pt x="16" y="28"/>
                    <a:pt x="15" y="26"/>
                    <a:pt x="15" y="25"/>
                  </a:cubicBezTo>
                  <a:cubicBezTo>
                    <a:pt x="14" y="25"/>
                    <a:pt x="12" y="25"/>
                    <a:pt x="10" y="24"/>
                  </a:cubicBezTo>
                  <a:cubicBezTo>
                    <a:pt x="8" y="23"/>
                    <a:pt x="8" y="21"/>
                    <a:pt x="8" y="20"/>
                  </a:cubicBezTo>
                  <a:cubicBezTo>
                    <a:pt x="6" y="20"/>
                    <a:pt x="3" y="19"/>
                    <a:pt x="2" y="16"/>
                  </a:cubicBezTo>
                  <a:cubicBezTo>
                    <a:pt x="0" y="12"/>
                    <a:pt x="10" y="0"/>
                    <a:pt x="10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3" y="12"/>
                    <a:pt x="4" y="15"/>
                  </a:cubicBezTo>
                  <a:cubicBezTo>
                    <a:pt x="5" y="16"/>
                    <a:pt x="7" y="17"/>
                    <a:pt x="9" y="17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0" y="21"/>
                    <a:pt x="12" y="22"/>
                  </a:cubicBezTo>
                  <a:cubicBezTo>
                    <a:pt x="13" y="22"/>
                    <a:pt x="14" y="22"/>
                    <a:pt x="15" y="22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4"/>
                    <a:pt x="17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7"/>
                    <a:pt x="23" y="29"/>
                    <a:pt x="25" y="29"/>
                  </a:cubicBezTo>
                  <a:cubicBezTo>
                    <a:pt x="26" y="30"/>
                    <a:pt x="27" y="29"/>
                    <a:pt x="27" y="29"/>
                  </a:cubicBezTo>
                  <a:close/>
                </a:path>
              </a:pathLst>
            </a:custGeom>
            <a:solidFill>
              <a:srgbClr val="CEB183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矩形 63"/>
          <p:cNvSpPr/>
          <p:nvPr/>
        </p:nvSpPr>
        <p:spPr>
          <a:xfrm>
            <a:off x="-24393" y="-46038"/>
            <a:ext cx="12203113" cy="690403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等腰三角形 3"/>
          <p:cNvSpPr/>
          <p:nvPr/>
        </p:nvSpPr>
        <p:spPr>
          <a:xfrm rot="16200000">
            <a:off x="6075363" y="741363"/>
            <a:ext cx="6858000" cy="5375275"/>
          </a:xfrm>
          <a:prstGeom prst="triangle">
            <a:avLst/>
          </a:prstGeom>
          <a:solidFill>
            <a:srgbClr val="60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81940" y="320675"/>
            <a:ext cx="9040495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Relevance of topic</a:t>
            </a:r>
          </a:p>
          <a:p>
            <a:pPr algn="l" fontAlgn="base"/>
            <a:endParaRPr lang="en-US" sz="2400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l" fontAlgn="base"/>
            <a:r>
              <a:rPr lang="en-US" sz="2000" dirty="0">
                <a:solidFill>
                  <a:schemeClr val="bg1"/>
                </a:solidFill>
              </a:rPr>
              <a:t> The interpretation of genetic mutations is a very time-consuming task since it is being done manually. Accurate prediction of survival in patients with cancer remains a challenge due to the ever-increasing heterogeneity and complexity of cancer, treatment options and patient populations.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algn="l" fontAlgn="base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Currently this interpretation of genetic mutations is being done manually. This is a very time-consuming task where a clinical pathologist has to manually review and classify every single genetic mutation based on evidence from text-based clinical literature.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</a:p>
          <a:p>
            <a:pPr algn="l" fontAlgn="base"/>
            <a:r>
              <a:rPr lang="en-US" sz="2000" dirty="0">
                <a:solidFill>
                  <a:schemeClr val="bg1"/>
                </a:solidFill>
              </a:rPr>
              <a:t> The project aims at developing a Machine Learning algorithm that uses expert-annotated knowledge </a:t>
            </a:r>
            <a:r>
              <a:rPr lang="en-US" sz="2000" dirty="0" err="1">
                <a:solidFill>
                  <a:schemeClr val="bg1"/>
                </a:solidFill>
              </a:rPr>
              <a:t>basewhere</a:t>
            </a:r>
            <a:r>
              <a:rPr lang="en-US" sz="2000" dirty="0">
                <a:solidFill>
                  <a:schemeClr val="bg1"/>
                </a:solidFill>
              </a:rPr>
              <a:t> world-class researchers and oncologists have manually annotated thousands of mutations as a baseline, to automatically classify genetic variations. </a:t>
            </a:r>
            <a:endParaRPr lang="en-US" sz="2000" b="0" i="0" dirty="0">
              <a:solidFill>
                <a:schemeClr val="bg1"/>
              </a:solidFill>
              <a:effectLst/>
              <a:latin typeface="Int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图片 185"/>
          <p:cNvPicPr>
            <a:picLocks noChangeAspect="1"/>
          </p:cNvPicPr>
          <p:nvPr/>
        </p:nvPicPr>
        <p:blipFill>
          <a:blip r:embed="rId2"/>
          <a:srcRect l="111" t="23639" r="-111" b="232"/>
          <a:stretch>
            <a:fillRect/>
          </a:stretch>
        </p:blipFill>
        <p:spPr>
          <a:xfrm>
            <a:off x="-11112" y="0"/>
            <a:ext cx="12203112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4" name="矩形 63"/>
          <p:cNvSpPr/>
          <p:nvPr/>
        </p:nvSpPr>
        <p:spPr>
          <a:xfrm>
            <a:off x="0" y="0"/>
            <a:ext cx="12203113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/>
              </a:rPr>
              <a:t>Once sequenced, a cancer tumor can have thousands of genetic mutations. But the challenge is distinguishing the mutations that contribute to tumor growth (drivers) from the neutral mutations (passengers). </a:t>
            </a: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There are nine different classes a genetic mutation can be classified on. This is not a trivial task since interpreting clinical evidence is very challenging even for human specialists. Therefore, modeling the clinical evidence (text) will be critical for the success . Both, training and test, data sets are provided via two different files. One (training/</a:t>
            </a:r>
            <a:r>
              <a:rPr lang="en-US" b="0" i="0" dirty="0" err="1">
                <a:solidFill>
                  <a:schemeClr val="bg1"/>
                </a:solidFill>
                <a:effectLst/>
                <a:latin typeface="-apple-system"/>
              </a:rPr>
              <a:t>test_variants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) provides the information about the genetic mutations, whereas the other (training/</a:t>
            </a:r>
            <a:r>
              <a:rPr lang="en-US" b="0" i="0" dirty="0" err="1">
                <a:solidFill>
                  <a:schemeClr val="bg1"/>
                </a:solidFill>
                <a:effectLst/>
                <a:latin typeface="-apple-system"/>
              </a:rPr>
              <a:t>test_text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) provides the clinical evidence (text) that our human experts used to classify the genetic mutations. Both are linked via the ID field.</a:t>
            </a: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Therefore the genetic mutation (row) with ID=15 in the file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-apple-system"/>
              </a:rPr>
              <a:t>training_variants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, was classified using the clinical evidence (text) from the row with ID=15 in the file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-apple-system"/>
              </a:rPr>
              <a:t>training_text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’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b="0" i="0" dirty="0">
              <a:solidFill>
                <a:schemeClr val="bg1"/>
              </a:solidFill>
              <a:effectLst/>
              <a:latin typeface="Inter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7171" name="组合 10"/>
          <p:cNvGrpSpPr/>
          <p:nvPr/>
        </p:nvGrpSpPr>
        <p:grpSpPr>
          <a:xfrm>
            <a:off x="72760" y="364749"/>
            <a:ext cx="3849895" cy="675062"/>
            <a:chOff x="-126215" y="2534098"/>
            <a:chExt cx="11630009" cy="2477090"/>
          </a:xfrm>
        </p:grpSpPr>
        <p:sp>
          <p:nvSpPr>
            <p:cNvPr id="57" name="圆角矩形 56"/>
            <p:cNvSpPr/>
            <p:nvPr/>
          </p:nvSpPr>
          <p:spPr>
            <a:xfrm>
              <a:off x="3221250" y="2833230"/>
              <a:ext cx="8282544" cy="2017725"/>
            </a:xfrm>
            <a:prstGeom prst="roundRect">
              <a:avLst/>
            </a:prstGeom>
            <a:solidFill>
              <a:srgbClr val="3D7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2576537" y="2690837"/>
              <a:ext cx="8927257" cy="2160114"/>
            </a:xfrm>
            <a:prstGeom prst="roundRect">
              <a:avLst/>
            </a:prstGeom>
            <a:solidFill>
              <a:srgbClr val="60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-126215" y="2534098"/>
              <a:ext cx="2480114" cy="24770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7175" name="文本框 11"/>
          <p:cNvSpPr txBox="1"/>
          <p:nvPr/>
        </p:nvSpPr>
        <p:spPr>
          <a:xfrm>
            <a:off x="941674" y="398180"/>
            <a:ext cx="30657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Description of the Project</a:t>
            </a:r>
          </a:p>
        </p:txBody>
      </p:sp>
      <p:sp>
        <p:nvSpPr>
          <p:cNvPr id="7178" name="Rectangle 8"/>
          <p:cNvSpPr/>
          <p:nvPr/>
        </p:nvSpPr>
        <p:spPr>
          <a:xfrm>
            <a:off x="5942013" y="3744913"/>
            <a:ext cx="1587" cy="1587"/>
          </a:xfrm>
          <a:prstGeom prst="rect">
            <a:avLst/>
          </a:prstGeom>
          <a:solidFill>
            <a:srgbClr val="F78E26"/>
          </a:solidFill>
          <a:ln w="9525">
            <a:noFill/>
          </a:ln>
        </p:spPr>
        <p:txBody>
          <a:bodyPr anchor="t" anchorCtr="0"/>
          <a:lstStyle/>
          <a:p>
            <a:endParaRPr lang="en-US" altLang="zh-CN" sz="20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203" name="组合 140"/>
          <p:cNvGrpSpPr/>
          <p:nvPr/>
        </p:nvGrpSpPr>
        <p:grpSpPr>
          <a:xfrm>
            <a:off x="275371" y="398180"/>
            <a:ext cx="373062" cy="522287"/>
            <a:chOff x="3866221" y="4119563"/>
            <a:chExt cx="1780517" cy="2498725"/>
          </a:xfrm>
        </p:grpSpPr>
        <p:sp>
          <p:nvSpPr>
            <p:cNvPr id="7204" name="Rectangle 258"/>
            <p:cNvSpPr/>
            <p:nvPr/>
          </p:nvSpPr>
          <p:spPr>
            <a:xfrm>
              <a:off x="4652963" y="5511801"/>
              <a:ext cx="360362" cy="515938"/>
            </a:xfrm>
            <a:prstGeom prst="rect">
              <a:avLst/>
            </a:prstGeom>
            <a:solidFill>
              <a:srgbClr val="FFFFFF"/>
            </a:solidFill>
            <a:ln w="7938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5" name="Rectangle 259"/>
            <p:cNvSpPr/>
            <p:nvPr/>
          </p:nvSpPr>
          <p:spPr>
            <a:xfrm>
              <a:off x="4659313" y="5989638"/>
              <a:ext cx="350837" cy="139700"/>
            </a:xfrm>
            <a:prstGeom prst="rect">
              <a:avLst/>
            </a:prstGeom>
            <a:solidFill>
              <a:srgbClr val="0000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6" name="Rectangle 260"/>
            <p:cNvSpPr/>
            <p:nvPr/>
          </p:nvSpPr>
          <p:spPr>
            <a:xfrm>
              <a:off x="4697413" y="5353051"/>
              <a:ext cx="296862" cy="196850"/>
            </a:xfrm>
            <a:prstGeom prst="rect">
              <a:avLst/>
            </a:prstGeom>
            <a:solidFill>
              <a:srgbClr val="CDA77E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7" name="Freeform 261"/>
            <p:cNvSpPr/>
            <p:nvPr/>
          </p:nvSpPr>
          <p:spPr>
            <a:xfrm>
              <a:off x="4494213" y="5440363"/>
              <a:ext cx="255587" cy="639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70">
                  <a:moveTo>
                    <a:pt x="66" y="2"/>
                  </a:moveTo>
                  <a:cubicBezTo>
                    <a:pt x="68" y="65"/>
                    <a:pt x="65" y="130"/>
                    <a:pt x="57" y="170"/>
                  </a:cubicBezTo>
                  <a:cubicBezTo>
                    <a:pt x="38" y="165"/>
                    <a:pt x="19" y="161"/>
                    <a:pt x="0" y="156"/>
                  </a:cubicBezTo>
                  <a:cubicBezTo>
                    <a:pt x="18" y="114"/>
                    <a:pt x="31" y="67"/>
                    <a:pt x="36" y="8"/>
                  </a:cubicBezTo>
                  <a:cubicBezTo>
                    <a:pt x="43" y="6"/>
                    <a:pt x="56" y="0"/>
                    <a:pt x="66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8" name="Freeform 262"/>
            <p:cNvSpPr/>
            <p:nvPr/>
          </p:nvSpPr>
          <p:spPr>
            <a:xfrm>
              <a:off x="4938713" y="5451476"/>
              <a:ext cx="255587" cy="628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67">
                  <a:moveTo>
                    <a:pt x="3" y="2"/>
                  </a:moveTo>
                  <a:cubicBezTo>
                    <a:pt x="0" y="65"/>
                    <a:pt x="3" y="127"/>
                    <a:pt x="11" y="167"/>
                  </a:cubicBezTo>
                  <a:cubicBezTo>
                    <a:pt x="30" y="162"/>
                    <a:pt x="49" y="158"/>
                    <a:pt x="68" y="153"/>
                  </a:cubicBezTo>
                  <a:cubicBezTo>
                    <a:pt x="51" y="111"/>
                    <a:pt x="37" y="64"/>
                    <a:pt x="32" y="5"/>
                  </a:cubicBezTo>
                  <a:cubicBezTo>
                    <a:pt x="22" y="5"/>
                    <a:pt x="13" y="0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9" name="Freeform 263"/>
            <p:cNvSpPr/>
            <p:nvPr/>
          </p:nvSpPr>
          <p:spPr>
            <a:xfrm>
              <a:off x="4784725" y="5519738"/>
              <a:ext cx="131762" cy="4064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83" h="256">
                  <a:moveTo>
                    <a:pt x="23" y="0"/>
                  </a:moveTo>
                  <a:lnTo>
                    <a:pt x="4" y="43"/>
                  </a:lnTo>
                  <a:lnTo>
                    <a:pt x="23" y="66"/>
                  </a:lnTo>
                  <a:lnTo>
                    <a:pt x="0" y="213"/>
                  </a:lnTo>
                  <a:lnTo>
                    <a:pt x="40" y="254"/>
                  </a:lnTo>
                  <a:lnTo>
                    <a:pt x="40" y="256"/>
                  </a:lnTo>
                  <a:lnTo>
                    <a:pt x="42" y="256"/>
                  </a:lnTo>
                  <a:lnTo>
                    <a:pt x="42" y="254"/>
                  </a:lnTo>
                  <a:lnTo>
                    <a:pt x="83" y="213"/>
                  </a:lnTo>
                  <a:lnTo>
                    <a:pt x="56" y="66"/>
                  </a:lnTo>
                  <a:lnTo>
                    <a:pt x="78" y="43"/>
                  </a:lnTo>
                  <a:lnTo>
                    <a:pt x="56" y="0"/>
                  </a:lnTo>
                  <a:lnTo>
                    <a:pt x="40" y="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D104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0" name="Freeform 264"/>
            <p:cNvSpPr/>
            <p:nvPr/>
          </p:nvSpPr>
          <p:spPr>
            <a:xfrm>
              <a:off x="4845050" y="5387976"/>
              <a:ext cx="187325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41" y="0"/>
                  </a:moveTo>
                  <a:cubicBezTo>
                    <a:pt x="28" y="11"/>
                    <a:pt x="16" y="30"/>
                    <a:pt x="0" y="3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46" y="57"/>
                    <a:pt x="45" y="37"/>
                    <a:pt x="50" y="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1" name="Freeform 265"/>
            <p:cNvSpPr/>
            <p:nvPr/>
          </p:nvSpPr>
          <p:spPr>
            <a:xfrm>
              <a:off x="4610100" y="6475413"/>
              <a:ext cx="207962" cy="1428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5" h="38">
                  <a:moveTo>
                    <a:pt x="50" y="1"/>
                  </a:moveTo>
                  <a:cubicBezTo>
                    <a:pt x="55" y="19"/>
                    <a:pt x="55" y="19"/>
                    <a:pt x="55" y="19"/>
                  </a:cubicBezTo>
                  <a:cubicBezTo>
                    <a:pt x="49" y="29"/>
                    <a:pt x="24" y="37"/>
                    <a:pt x="7" y="38"/>
                  </a:cubicBezTo>
                  <a:cubicBezTo>
                    <a:pt x="0" y="28"/>
                    <a:pt x="22" y="18"/>
                    <a:pt x="38" y="15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2" name="Freeform 266"/>
            <p:cNvSpPr/>
            <p:nvPr/>
          </p:nvSpPr>
          <p:spPr>
            <a:xfrm>
              <a:off x="4851400" y="6475413"/>
              <a:ext cx="203200" cy="1285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4" h="34">
                  <a:moveTo>
                    <a:pt x="23" y="4"/>
                  </a:moveTo>
                  <a:cubicBezTo>
                    <a:pt x="23" y="4"/>
                    <a:pt x="20" y="12"/>
                    <a:pt x="21" y="13"/>
                  </a:cubicBezTo>
                  <a:cubicBezTo>
                    <a:pt x="23" y="15"/>
                    <a:pt x="53" y="22"/>
                    <a:pt x="54" y="34"/>
                  </a:cubicBezTo>
                  <a:cubicBezTo>
                    <a:pt x="32" y="34"/>
                    <a:pt x="12" y="33"/>
                    <a:pt x="0" y="2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23" y="4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3" name="Freeform 267"/>
            <p:cNvSpPr/>
            <p:nvPr/>
          </p:nvSpPr>
          <p:spPr>
            <a:xfrm>
              <a:off x="4656138" y="6107113"/>
              <a:ext cx="161925" cy="3873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3" h="103">
                  <a:moveTo>
                    <a:pt x="1" y="4"/>
                  </a:moveTo>
                  <a:cubicBezTo>
                    <a:pt x="0" y="36"/>
                    <a:pt x="7" y="73"/>
                    <a:pt x="19" y="103"/>
                  </a:cubicBezTo>
                  <a:cubicBezTo>
                    <a:pt x="27" y="103"/>
                    <a:pt x="35" y="103"/>
                    <a:pt x="43" y="103"/>
                  </a:cubicBezTo>
                  <a:cubicBezTo>
                    <a:pt x="32" y="65"/>
                    <a:pt x="35" y="32"/>
                    <a:pt x="39" y="0"/>
                  </a:cubicBezTo>
                  <a:cubicBezTo>
                    <a:pt x="26" y="1"/>
                    <a:pt x="14" y="3"/>
                    <a:pt x="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4" name="Freeform 268"/>
            <p:cNvSpPr/>
            <p:nvPr/>
          </p:nvSpPr>
          <p:spPr>
            <a:xfrm>
              <a:off x="4667250" y="5387976"/>
              <a:ext cx="188912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8" y="0"/>
                  </a:moveTo>
                  <a:cubicBezTo>
                    <a:pt x="22" y="11"/>
                    <a:pt x="34" y="30"/>
                    <a:pt x="50" y="3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4" y="57"/>
                    <a:pt x="5" y="37"/>
                    <a:pt x="0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5" name="Freeform 269"/>
            <p:cNvSpPr/>
            <p:nvPr/>
          </p:nvSpPr>
          <p:spPr>
            <a:xfrm>
              <a:off x="4554538" y="5937251"/>
              <a:ext cx="128587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81" h="43">
                  <a:moveTo>
                    <a:pt x="12" y="10"/>
                  </a:moveTo>
                  <a:lnTo>
                    <a:pt x="0" y="31"/>
                  </a:lnTo>
                  <a:lnTo>
                    <a:pt x="81" y="43"/>
                  </a:lnTo>
                  <a:lnTo>
                    <a:pt x="76" y="0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6" name="Freeform 270"/>
            <p:cNvSpPr/>
            <p:nvPr/>
          </p:nvSpPr>
          <p:spPr>
            <a:xfrm>
              <a:off x="4851400" y="6107113"/>
              <a:ext cx="166687" cy="4032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4" h="107">
                  <a:moveTo>
                    <a:pt x="41" y="4"/>
                  </a:moveTo>
                  <a:cubicBezTo>
                    <a:pt x="43" y="42"/>
                    <a:pt x="44" y="82"/>
                    <a:pt x="23" y="107"/>
                  </a:cubicBezTo>
                  <a:cubicBezTo>
                    <a:pt x="15" y="107"/>
                    <a:pt x="7" y="107"/>
                    <a:pt x="0" y="107"/>
                  </a:cubicBezTo>
                  <a:cubicBezTo>
                    <a:pt x="18" y="74"/>
                    <a:pt x="13" y="39"/>
                    <a:pt x="4" y="0"/>
                  </a:cubicBezTo>
                  <a:cubicBezTo>
                    <a:pt x="16" y="1"/>
                    <a:pt x="29" y="3"/>
                    <a:pt x="4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7" name="Freeform 271"/>
            <p:cNvSpPr/>
            <p:nvPr/>
          </p:nvSpPr>
          <p:spPr>
            <a:xfrm>
              <a:off x="5191125" y="4995863"/>
              <a:ext cx="250825" cy="2635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7" h="70">
                  <a:moveTo>
                    <a:pt x="54" y="12"/>
                  </a:moveTo>
                  <a:cubicBezTo>
                    <a:pt x="42" y="5"/>
                    <a:pt x="42" y="5"/>
                    <a:pt x="42" y="5"/>
                  </a:cubicBezTo>
                  <a:cubicBezTo>
                    <a:pt x="32" y="0"/>
                    <a:pt x="20" y="4"/>
                    <a:pt x="15" y="1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42"/>
                    <a:pt x="3" y="53"/>
                    <a:pt x="13" y="59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34" y="70"/>
                    <a:pt x="46" y="67"/>
                    <a:pt x="51" y="57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7" y="29"/>
                    <a:pt x="63" y="17"/>
                    <a:pt x="54" y="12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8" name="Freeform 272"/>
            <p:cNvSpPr/>
            <p:nvPr/>
          </p:nvSpPr>
          <p:spPr>
            <a:xfrm>
              <a:off x="5224463" y="5022851"/>
              <a:ext cx="188912" cy="1920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51">
                  <a:moveTo>
                    <a:pt x="40" y="8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24" y="0"/>
                    <a:pt x="16" y="2"/>
                    <a:pt x="12" y="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0" y="30"/>
                    <a:pt x="3" y="39"/>
                    <a:pt x="10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6" y="51"/>
                    <a:pt x="34" y="49"/>
                    <a:pt x="38" y="42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50" y="21"/>
                    <a:pt x="47" y="12"/>
                    <a:pt x="40" y="8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9" name="Freeform 273"/>
            <p:cNvSpPr/>
            <p:nvPr/>
          </p:nvSpPr>
          <p:spPr>
            <a:xfrm>
              <a:off x="4389438" y="4811713"/>
              <a:ext cx="198437" cy="230188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3" h="61">
                  <a:moveTo>
                    <a:pt x="19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44" y="0"/>
                    <a:pt x="53" y="8"/>
                    <a:pt x="53" y="19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52"/>
                    <a:pt x="45" y="60"/>
                    <a:pt x="34" y="61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9" y="61"/>
                    <a:pt x="1" y="52"/>
                    <a:pt x="0" y="4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8" y="0"/>
                    <a:pt x="19" y="0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0" name="Freeform 274"/>
            <p:cNvSpPr/>
            <p:nvPr/>
          </p:nvSpPr>
          <p:spPr>
            <a:xfrm>
              <a:off x="4419600" y="4830763"/>
              <a:ext cx="146050" cy="1698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45">
                  <a:moveTo>
                    <a:pt x="1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8" y="6"/>
                    <a:pt x="38" y="14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8"/>
                    <a:pt x="33" y="45"/>
                    <a:pt x="25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7" y="45"/>
                    <a:pt x="0" y="39"/>
                    <a:pt x="0" y="3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1" name="Freeform 275"/>
            <p:cNvSpPr/>
            <p:nvPr/>
          </p:nvSpPr>
          <p:spPr>
            <a:xfrm>
              <a:off x="4400550" y="4532313"/>
              <a:ext cx="1060450" cy="976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282" h="259">
                  <a:moveTo>
                    <a:pt x="35" y="0"/>
                  </a:moveTo>
                  <a:cubicBezTo>
                    <a:pt x="35" y="0"/>
                    <a:pt x="0" y="151"/>
                    <a:pt x="22" y="189"/>
                  </a:cubicBezTo>
                  <a:cubicBezTo>
                    <a:pt x="45" y="229"/>
                    <a:pt x="167" y="259"/>
                    <a:pt x="207" y="234"/>
                  </a:cubicBezTo>
                  <a:cubicBezTo>
                    <a:pt x="244" y="210"/>
                    <a:pt x="282" y="61"/>
                    <a:pt x="282" y="61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80" y="12"/>
                    <a:pt x="180" y="12"/>
                    <a:pt x="180" y="12"/>
                  </a:cubicBezTo>
                  <a:cubicBezTo>
                    <a:pt x="163" y="10"/>
                    <a:pt x="163" y="10"/>
                    <a:pt x="163" y="10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47" y="9"/>
                    <a:pt x="147" y="9"/>
                    <a:pt x="147" y="9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2" name="Freeform 276"/>
            <p:cNvSpPr/>
            <p:nvPr/>
          </p:nvSpPr>
          <p:spPr>
            <a:xfrm>
              <a:off x="4483100" y="4446588"/>
              <a:ext cx="963612" cy="6619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56" h="176">
                  <a:moveTo>
                    <a:pt x="0" y="119"/>
                  </a:moveTo>
                  <a:cubicBezTo>
                    <a:pt x="16" y="80"/>
                    <a:pt x="44" y="18"/>
                    <a:pt x="86" y="58"/>
                  </a:cubicBezTo>
                  <a:cubicBezTo>
                    <a:pt x="100" y="71"/>
                    <a:pt x="167" y="87"/>
                    <a:pt x="184" y="82"/>
                  </a:cubicBezTo>
                  <a:cubicBezTo>
                    <a:pt x="235" y="66"/>
                    <a:pt x="235" y="135"/>
                    <a:pt x="232" y="176"/>
                  </a:cubicBezTo>
                  <a:cubicBezTo>
                    <a:pt x="232" y="176"/>
                    <a:pt x="252" y="82"/>
                    <a:pt x="252" y="73"/>
                  </a:cubicBezTo>
                  <a:cubicBezTo>
                    <a:pt x="253" y="64"/>
                    <a:pt x="256" y="54"/>
                    <a:pt x="256" y="5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3" y="10"/>
                    <a:pt x="29" y="18"/>
                  </a:cubicBezTo>
                  <a:cubicBezTo>
                    <a:pt x="26" y="26"/>
                    <a:pt x="0" y="119"/>
                    <a:pt x="0" y="119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3" name="Freeform 277"/>
            <p:cNvSpPr/>
            <p:nvPr/>
          </p:nvSpPr>
          <p:spPr>
            <a:xfrm>
              <a:off x="4449763" y="4119563"/>
              <a:ext cx="1196975" cy="9937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18" h="264">
                  <a:moveTo>
                    <a:pt x="0" y="203"/>
                  </a:moveTo>
                  <a:cubicBezTo>
                    <a:pt x="10" y="207"/>
                    <a:pt x="10" y="207"/>
                    <a:pt x="10" y="207"/>
                  </a:cubicBezTo>
                  <a:cubicBezTo>
                    <a:pt x="10" y="207"/>
                    <a:pt x="25" y="142"/>
                    <a:pt x="51" y="124"/>
                  </a:cubicBezTo>
                  <a:cubicBezTo>
                    <a:pt x="77" y="106"/>
                    <a:pt x="98" y="126"/>
                    <a:pt x="111" y="140"/>
                  </a:cubicBezTo>
                  <a:cubicBezTo>
                    <a:pt x="122" y="152"/>
                    <a:pt x="165" y="163"/>
                    <a:pt x="181" y="157"/>
                  </a:cubicBezTo>
                  <a:cubicBezTo>
                    <a:pt x="198" y="151"/>
                    <a:pt x="226" y="142"/>
                    <a:pt x="241" y="170"/>
                  </a:cubicBezTo>
                  <a:cubicBezTo>
                    <a:pt x="255" y="198"/>
                    <a:pt x="239" y="263"/>
                    <a:pt x="239" y="263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9" y="264"/>
                    <a:pt x="285" y="195"/>
                    <a:pt x="293" y="167"/>
                  </a:cubicBezTo>
                  <a:cubicBezTo>
                    <a:pt x="318" y="71"/>
                    <a:pt x="28" y="0"/>
                    <a:pt x="7" y="97"/>
                  </a:cubicBezTo>
                  <a:cubicBezTo>
                    <a:pt x="1" y="125"/>
                    <a:pt x="0" y="203"/>
                    <a:pt x="0" y="203"/>
                  </a:cubicBez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4" name="Freeform 278"/>
            <p:cNvSpPr/>
            <p:nvPr/>
          </p:nvSpPr>
          <p:spPr>
            <a:xfrm>
              <a:off x="4689475" y="5199063"/>
              <a:ext cx="361950" cy="1619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6" h="43">
                  <a:moveTo>
                    <a:pt x="6" y="0"/>
                  </a:moveTo>
                  <a:cubicBezTo>
                    <a:pt x="33" y="6"/>
                    <a:pt x="69" y="12"/>
                    <a:pt x="96" y="2"/>
                  </a:cubicBezTo>
                  <a:cubicBezTo>
                    <a:pt x="96" y="2"/>
                    <a:pt x="90" y="34"/>
                    <a:pt x="73" y="39"/>
                  </a:cubicBezTo>
                  <a:cubicBezTo>
                    <a:pt x="57" y="43"/>
                    <a:pt x="24" y="34"/>
                    <a:pt x="12" y="23"/>
                  </a:cubicBezTo>
                  <a:cubicBezTo>
                    <a:pt x="0" y="12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48C5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5" name="Freeform 279"/>
            <p:cNvSpPr/>
            <p:nvPr/>
          </p:nvSpPr>
          <p:spPr>
            <a:xfrm>
              <a:off x="4776788" y="5297488"/>
              <a:ext cx="131762" cy="492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5" h="13">
                  <a:moveTo>
                    <a:pt x="35" y="13"/>
                  </a:moveTo>
                  <a:cubicBezTo>
                    <a:pt x="23" y="12"/>
                    <a:pt x="10" y="9"/>
                    <a:pt x="0" y="4"/>
                  </a:cubicBezTo>
                  <a:cubicBezTo>
                    <a:pt x="4" y="2"/>
                    <a:pt x="9" y="0"/>
                    <a:pt x="11" y="1"/>
                  </a:cubicBezTo>
                  <a:cubicBezTo>
                    <a:pt x="15" y="3"/>
                    <a:pt x="16" y="4"/>
                    <a:pt x="16" y="4"/>
                  </a:cubicBezTo>
                  <a:cubicBezTo>
                    <a:pt x="16" y="4"/>
                    <a:pt x="20" y="2"/>
                    <a:pt x="25" y="3"/>
                  </a:cubicBezTo>
                  <a:cubicBezTo>
                    <a:pt x="29" y="4"/>
                    <a:pt x="33" y="10"/>
                    <a:pt x="35" y="13"/>
                  </a:cubicBezTo>
                  <a:close/>
                </a:path>
              </a:pathLst>
            </a:custGeom>
            <a:solidFill>
              <a:srgbClr val="EB6642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6" name="Freeform 280"/>
            <p:cNvSpPr/>
            <p:nvPr/>
          </p:nvSpPr>
          <p:spPr>
            <a:xfrm>
              <a:off x="4708525" y="5199063"/>
              <a:ext cx="342900" cy="8255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91" h="22">
                  <a:moveTo>
                    <a:pt x="1" y="0"/>
                  </a:moveTo>
                  <a:cubicBezTo>
                    <a:pt x="28" y="6"/>
                    <a:pt x="64" y="12"/>
                    <a:pt x="91" y="2"/>
                  </a:cubicBezTo>
                  <a:cubicBezTo>
                    <a:pt x="91" y="2"/>
                    <a:pt x="89" y="12"/>
                    <a:pt x="85" y="21"/>
                  </a:cubicBezTo>
                  <a:cubicBezTo>
                    <a:pt x="77" y="22"/>
                    <a:pt x="68" y="22"/>
                    <a:pt x="58" y="21"/>
                  </a:cubicBezTo>
                  <a:cubicBezTo>
                    <a:pt x="37" y="18"/>
                    <a:pt x="10" y="11"/>
                    <a:pt x="0" y="8"/>
                  </a:cubicBezTo>
                  <a:cubicBezTo>
                    <a:pt x="0" y="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7" name="Freeform 281"/>
            <p:cNvSpPr/>
            <p:nvPr/>
          </p:nvSpPr>
          <p:spPr>
            <a:xfrm>
              <a:off x="5029200" y="4383088"/>
              <a:ext cx="560387" cy="3683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0"/>
                </a:cxn>
              </a:cxnLst>
              <a:rect l="0" t="0" r="0" b="0"/>
              <a:pathLst>
                <a:path w="149" h="98">
                  <a:moveTo>
                    <a:pt x="0" y="0"/>
                  </a:moveTo>
                  <a:cubicBezTo>
                    <a:pt x="17" y="2"/>
                    <a:pt x="149" y="45"/>
                    <a:pt x="118" y="98"/>
                  </a:cubicBezTo>
                  <a:cubicBezTo>
                    <a:pt x="118" y="98"/>
                    <a:pt x="110" y="69"/>
                    <a:pt x="82" y="47"/>
                  </a:cubicBezTo>
                  <a:cubicBezTo>
                    <a:pt x="53" y="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E6348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8" name="Freeform 282"/>
            <p:cNvSpPr/>
            <p:nvPr/>
          </p:nvSpPr>
          <p:spPr>
            <a:xfrm>
              <a:off x="4856163" y="5059363"/>
              <a:ext cx="30162" cy="381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8" h="10">
                  <a:moveTo>
                    <a:pt x="5" y="0"/>
                  </a:moveTo>
                  <a:cubicBezTo>
                    <a:pt x="7" y="1"/>
                    <a:pt x="8" y="3"/>
                    <a:pt x="8" y="6"/>
                  </a:cubicBezTo>
                  <a:cubicBezTo>
                    <a:pt x="7" y="9"/>
                    <a:pt x="5" y="10"/>
                    <a:pt x="3" y="10"/>
                  </a:cubicBezTo>
                  <a:cubicBezTo>
                    <a:pt x="1" y="9"/>
                    <a:pt x="0" y="7"/>
                    <a:pt x="0" y="4"/>
                  </a:cubicBezTo>
                  <a:cubicBezTo>
                    <a:pt x="1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9" name="Freeform 283"/>
            <p:cNvSpPr/>
            <p:nvPr/>
          </p:nvSpPr>
          <p:spPr>
            <a:xfrm>
              <a:off x="4916488" y="5075238"/>
              <a:ext cx="33337" cy="4127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" h="11">
                  <a:moveTo>
                    <a:pt x="6" y="0"/>
                  </a:moveTo>
                  <a:cubicBezTo>
                    <a:pt x="8" y="1"/>
                    <a:pt x="9" y="4"/>
                    <a:pt x="9" y="6"/>
                  </a:cubicBezTo>
                  <a:cubicBezTo>
                    <a:pt x="8" y="9"/>
                    <a:pt x="6" y="11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2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0" name="Freeform 284"/>
            <p:cNvSpPr/>
            <p:nvPr/>
          </p:nvSpPr>
          <p:spPr>
            <a:xfrm>
              <a:off x="4705350" y="4672013"/>
              <a:ext cx="176212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7" h="27">
                  <a:moveTo>
                    <a:pt x="0" y="15"/>
                  </a:moveTo>
                  <a:cubicBezTo>
                    <a:pt x="14" y="0"/>
                    <a:pt x="41" y="8"/>
                    <a:pt x="47" y="26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39" y="14"/>
                    <a:pt x="14" y="7"/>
                    <a:pt x="2" y="18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1" name="Freeform 285"/>
            <p:cNvSpPr/>
            <p:nvPr/>
          </p:nvSpPr>
          <p:spPr>
            <a:xfrm>
              <a:off x="5043488" y="4754563"/>
              <a:ext cx="173037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6" h="27">
                  <a:moveTo>
                    <a:pt x="0" y="16"/>
                  </a:moveTo>
                  <a:cubicBezTo>
                    <a:pt x="13" y="0"/>
                    <a:pt x="41" y="8"/>
                    <a:pt x="46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39" y="14"/>
                    <a:pt x="14" y="8"/>
                    <a:pt x="2" y="18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2" name="Freeform 286"/>
            <p:cNvSpPr/>
            <p:nvPr/>
          </p:nvSpPr>
          <p:spPr>
            <a:xfrm>
              <a:off x="5048250" y="5154613"/>
              <a:ext cx="58737" cy="746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6" h="20">
                  <a:moveTo>
                    <a:pt x="15" y="20"/>
                  </a:moveTo>
                  <a:cubicBezTo>
                    <a:pt x="16" y="11"/>
                    <a:pt x="12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7" y="7"/>
                    <a:pt x="10" y="12"/>
                    <a:pt x="11" y="20"/>
                  </a:cubicBezTo>
                  <a:lnTo>
                    <a:pt x="15" y="2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3" name="Freeform 287"/>
            <p:cNvSpPr/>
            <p:nvPr/>
          </p:nvSpPr>
          <p:spPr>
            <a:xfrm>
              <a:off x="4938713" y="4251326"/>
              <a:ext cx="127000" cy="1238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0" h="78">
                  <a:moveTo>
                    <a:pt x="54" y="78"/>
                  </a:moveTo>
                  <a:lnTo>
                    <a:pt x="0" y="14"/>
                  </a:lnTo>
                  <a:lnTo>
                    <a:pt x="23" y="0"/>
                  </a:lnTo>
                  <a:lnTo>
                    <a:pt x="50" y="42"/>
                  </a:lnTo>
                  <a:lnTo>
                    <a:pt x="54" y="2"/>
                  </a:lnTo>
                  <a:lnTo>
                    <a:pt x="80" y="9"/>
                  </a:lnTo>
                  <a:lnTo>
                    <a:pt x="54" y="78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4" name="Freeform 288"/>
            <p:cNvSpPr/>
            <p:nvPr/>
          </p:nvSpPr>
          <p:spPr>
            <a:xfrm>
              <a:off x="5065713" y="4235451"/>
              <a:ext cx="90487" cy="904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57" h="57">
                  <a:moveTo>
                    <a:pt x="0" y="52"/>
                  </a:moveTo>
                  <a:lnTo>
                    <a:pt x="29" y="0"/>
                  </a:lnTo>
                  <a:lnTo>
                    <a:pt x="57" y="17"/>
                  </a:lnTo>
                  <a:lnTo>
                    <a:pt x="8" y="57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5" name="Freeform 289"/>
            <p:cNvSpPr/>
            <p:nvPr/>
          </p:nvSpPr>
          <p:spPr>
            <a:xfrm>
              <a:off x="4652963" y="4852988"/>
              <a:ext cx="195262" cy="6032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</a:cxnLst>
              <a:rect l="0" t="0" r="0" b="0"/>
              <a:pathLst>
                <a:path w="52" h="16">
                  <a:moveTo>
                    <a:pt x="0" y="10"/>
                  </a:moveTo>
                  <a:cubicBezTo>
                    <a:pt x="0" y="10"/>
                    <a:pt x="12" y="1"/>
                    <a:pt x="26" y="0"/>
                  </a:cubicBezTo>
                  <a:cubicBezTo>
                    <a:pt x="40" y="0"/>
                    <a:pt x="52" y="10"/>
                    <a:pt x="52" y="10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37" y="8"/>
                    <a:pt x="23" y="9"/>
                  </a:cubicBezTo>
                  <a:cubicBezTo>
                    <a:pt x="10" y="11"/>
                    <a:pt x="0" y="15"/>
                    <a:pt x="0" y="15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6" name="Freeform 290"/>
            <p:cNvSpPr/>
            <p:nvPr/>
          </p:nvSpPr>
          <p:spPr>
            <a:xfrm>
              <a:off x="5005388" y="4921251"/>
              <a:ext cx="174625" cy="1158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46" h="31">
                  <a:moveTo>
                    <a:pt x="46" y="28"/>
                  </a:moveTo>
                  <a:cubicBezTo>
                    <a:pt x="46" y="28"/>
                    <a:pt x="39" y="13"/>
                    <a:pt x="27" y="7"/>
                  </a:cubicBezTo>
                  <a:cubicBezTo>
                    <a:pt x="15" y="0"/>
                    <a:pt x="0" y="3"/>
                    <a:pt x="0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4" y="8"/>
                    <a:pt x="25" y="16"/>
                  </a:cubicBezTo>
                  <a:cubicBezTo>
                    <a:pt x="36" y="24"/>
                    <a:pt x="43" y="31"/>
                    <a:pt x="43" y="31"/>
                  </a:cubicBezTo>
                  <a:lnTo>
                    <a:pt x="46" y="28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7" name="Freeform 292"/>
            <p:cNvSpPr/>
            <p:nvPr/>
          </p:nvSpPr>
          <p:spPr>
            <a:xfrm>
              <a:off x="3866221" y="4604584"/>
              <a:ext cx="188912" cy="131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35">
                  <a:moveTo>
                    <a:pt x="25" y="1"/>
                  </a:moveTo>
                  <a:cubicBezTo>
                    <a:pt x="39" y="0"/>
                    <a:pt x="50" y="4"/>
                    <a:pt x="50" y="16"/>
                  </a:cubicBezTo>
                  <a:cubicBezTo>
                    <a:pt x="50" y="27"/>
                    <a:pt x="39" y="33"/>
                    <a:pt x="25" y="34"/>
                  </a:cubicBezTo>
                  <a:cubicBezTo>
                    <a:pt x="11" y="35"/>
                    <a:pt x="1" y="31"/>
                    <a:pt x="0" y="19"/>
                  </a:cubicBezTo>
                  <a:cubicBezTo>
                    <a:pt x="0" y="7"/>
                    <a:pt x="11" y="2"/>
                    <a:pt x="25" y="1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8" name="Freeform 293"/>
            <p:cNvSpPr/>
            <p:nvPr/>
          </p:nvSpPr>
          <p:spPr>
            <a:xfrm>
              <a:off x="4095172" y="4828382"/>
              <a:ext cx="147637" cy="984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26">
                  <a:moveTo>
                    <a:pt x="20" y="0"/>
                  </a:moveTo>
                  <a:cubicBezTo>
                    <a:pt x="31" y="0"/>
                    <a:pt x="39" y="3"/>
                    <a:pt x="39" y="11"/>
                  </a:cubicBezTo>
                  <a:cubicBezTo>
                    <a:pt x="39" y="20"/>
                    <a:pt x="31" y="25"/>
                    <a:pt x="20" y="25"/>
                  </a:cubicBezTo>
                  <a:cubicBezTo>
                    <a:pt x="9" y="26"/>
                    <a:pt x="1" y="23"/>
                    <a:pt x="0" y="14"/>
                  </a:cubicBezTo>
                  <a:cubicBezTo>
                    <a:pt x="0" y="5"/>
                    <a:pt x="9" y="1"/>
                    <a:pt x="20" y="0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9" name="Freeform 294"/>
            <p:cNvSpPr/>
            <p:nvPr/>
          </p:nvSpPr>
          <p:spPr>
            <a:xfrm>
              <a:off x="4329113" y="5835651"/>
              <a:ext cx="341312" cy="18415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91" h="49">
                  <a:moveTo>
                    <a:pt x="0" y="19"/>
                  </a:moveTo>
                  <a:cubicBezTo>
                    <a:pt x="0" y="19"/>
                    <a:pt x="18" y="44"/>
                    <a:pt x="26" y="45"/>
                  </a:cubicBezTo>
                  <a:cubicBezTo>
                    <a:pt x="35" y="46"/>
                    <a:pt x="44" y="38"/>
                    <a:pt x="51" y="39"/>
                  </a:cubicBezTo>
                  <a:cubicBezTo>
                    <a:pt x="58" y="39"/>
                    <a:pt x="69" y="48"/>
                    <a:pt x="74" y="48"/>
                  </a:cubicBezTo>
                  <a:cubicBezTo>
                    <a:pt x="75" y="49"/>
                    <a:pt x="79" y="47"/>
                    <a:pt x="78" y="40"/>
                  </a:cubicBezTo>
                  <a:cubicBezTo>
                    <a:pt x="78" y="40"/>
                    <a:pt x="82" y="40"/>
                    <a:pt x="82" y="40"/>
                  </a:cubicBezTo>
                  <a:cubicBezTo>
                    <a:pt x="84" y="39"/>
                    <a:pt x="87" y="37"/>
                    <a:pt x="85" y="31"/>
                  </a:cubicBezTo>
                  <a:cubicBezTo>
                    <a:pt x="89" y="30"/>
                    <a:pt x="90" y="26"/>
                    <a:pt x="89" y="21"/>
                  </a:cubicBezTo>
                  <a:cubicBezTo>
                    <a:pt x="89" y="21"/>
                    <a:pt x="84" y="18"/>
                    <a:pt x="84" y="18"/>
                  </a:cubicBezTo>
                  <a:cubicBezTo>
                    <a:pt x="90" y="14"/>
                    <a:pt x="91" y="10"/>
                    <a:pt x="87" y="8"/>
                  </a:cubicBezTo>
                  <a:cubicBezTo>
                    <a:pt x="82" y="4"/>
                    <a:pt x="61" y="0"/>
                    <a:pt x="56" y="0"/>
                  </a:cubicBezTo>
                  <a:cubicBezTo>
                    <a:pt x="51" y="1"/>
                    <a:pt x="36" y="25"/>
                    <a:pt x="32" y="24"/>
                  </a:cubicBezTo>
                  <a:cubicBezTo>
                    <a:pt x="28" y="22"/>
                    <a:pt x="17" y="4"/>
                    <a:pt x="17" y="4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0" name="Freeform 295"/>
            <p:cNvSpPr>
              <a:spLocks noEditPoints="1"/>
            </p:cNvSpPr>
            <p:nvPr/>
          </p:nvSpPr>
          <p:spPr>
            <a:xfrm>
              <a:off x="4538663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3" h="32">
                  <a:moveTo>
                    <a:pt x="22" y="32"/>
                  </a:moveTo>
                  <a:cubicBezTo>
                    <a:pt x="22" y="31"/>
                    <a:pt x="22" y="30"/>
                    <a:pt x="22" y="29"/>
                  </a:cubicBezTo>
                  <a:cubicBezTo>
                    <a:pt x="22" y="29"/>
                    <a:pt x="23" y="29"/>
                    <a:pt x="24" y="29"/>
                  </a:cubicBezTo>
                  <a:cubicBezTo>
                    <a:pt x="17" y="25"/>
                    <a:pt x="8" y="21"/>
                    <a:pt x="1" y="1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2"/>
                    <a:pt x="15" y="27"/>
                    <a:pt x="22" y="32"/>
                  </a:cubicBezTo>
                  <a:close/>
                  <a:moveTo>
                    <a:pt x="29" y="21"/>
                  </a:moveTo>
                  <a:cubicBezTo>
                    <a:pt x="22" y="17"/>
                    <a:pt x="12" y="13"/>
                    <a:pt x="4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13" y="12"/>
                    <a:pt x="25" y="15"/>
                    <a:pt x="32" y="18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9" y="21"/>
                    <a:pt x="29" y="21"/>
                  </a:cubicBezTo>
                  <a:close/>
                  <a:moveTo>
                    <a:pt x="33" y="12"/>
                  </a:moveTo>
                  <a:cubicBezTo>
                    <a:pt x="33" y="11"/>
                    <a:pt x="33" y="11"/>
                    <a:pt x="33" y="10"/>
                  </a:cubicBezTo>
                  <a:cubicBezTo>
                    <a:pt x="33" y="10"/>
                    <a:pt x="28" y="7"/>
                    <a:pt x="28" y="7"/>
                  </a:cubicBezTo>
                  <a:cubicBezTo>
                    <a:pt x="29" y="7"/>
                    <a:pt x="30" y="6"/>
                    <a:pt x="30" y="6"/>
                  </a:cubicBezTo>
                  <a:cubicBezTo>
                    <a:pt x="23" y="3"/>
                    <a:pt x="14" y="1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5" y="2"/>
                    <a:pt x="26" y="7"/>
                    <a:pt x="33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1" name="Freeform 296"/>
            <p:cNvSpPr/>
            <p:nvPr/>
          </p:nvSpPr>
          <p:spPr>
            <a:xfrm>
              <a:off x="4227513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111" y="0"/>
                  </a:moveTo>
                  <a:cubicBezTo>
                    <a:pt x="28" y="18"/>
                    <a:pt x="0" y="86"/>
                    <a:pt x="38" y="133"/>
                  </a:cubicBezTo>
                  <a:cubicBezTo>
                    <a:pt x="46" y="126"/>
                    <a:pt x="54" y="119"/>
                    <a:pt x="63" y="111"/>
                  </a:cubicBezTo>
                  <a:cubicBezTo>
                    <a:pt x="52" y="81"/>
                    <a:pt x="76" y="50"/>
                    <a:pt x="106" y="42"/>
                  </a:cubicBezTo>
                  <a:cubicBezTo>
                    <a:pt x="118" y="29"/>
                    <a:pt x="115" y="14"/>
                    <a:pt x="111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2" name="Freeform 297"/>
            <p:cNvSpPr/>
            <p:nvPr/>
          </p:nvSpPr>
          <p:spPr>
            <a:xfrm>
              <a:off x="4532313" y="5783263"/>
              <a:ext cx="104775" cy="793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8" h="21">
                  <a:moveTo>
                    <a:pt x="0" y="18"/>
                  </a:moveTo>
                  <a:cubicBezTo>
                    <a:pt x="0" y="18"/>
                    <a:pt x="10" y="13"/>
                    <a:pt x="15" y="9"/>
                  </a:cubicBezTo>
                  <a:cubicBezTo>
                    <a:pt x="20" y="4"/>
                    <a:pt x="22" y="0"/>
                    <a:pt x="22" y="0"/>
                  </a:cubicBezTo>
                  <a:cubicBezTo>
                    <a:pt x="22" y="0"/>
                    <a:pt x="28" y="8"/>
                    <a:pt x="25" y="12"/>
                  </a:cubicBezTo>
                  <a:cubicBezTo>
                    <a:pt x="23" y="16"/>
                    <a:pt x="5" y="21"/>
                    <a:pt x="5" y="19"/>
                  </a:cubicBezTo>
                  <a:cubicBezTo>
                    <a:pt x="5" y="18"/>
                    <a:pt x="0" y="18"/>
                    <a:pt x="0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3" name="Freeform 299"/>
            <p:cNvSpPr/>
            <p:nvPr/>
          </p:nvSpPr>
          <p:spPr>
            <a:xfrm>
              <a:off x="5021263" y="5937251"/>
              <a:ext cx="123825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78" h="43">
                  <a:moveTo>
                    <a:pt x="69" y="10"/>
                  </a:moveTo>
                  <a:lnTo>
                    <a:pt x="78" y="31"/>
                  </a:lnTo>
                  <a:lnTo>
                    <a:pt x="0" y="43"/>
                  </a:lnTo>
                  <a:lnTo>
                    <a:pt x="2" y="0"/>
                  </a:lnTo>
                  <a:lnTo>
                    <a:pt x="69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4" name="Freeform 300"/>
            <p:cNvSpPr/>
            <p:nvPr/>
          </p:nvSpPr>
          <p:spPr>
            <a:xfrm>
              <a:off x="5029200" y="5835651"/>
              <a:ext cx="341312" cy="1841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1" h="49">
                  <a:moveTo>
                    <a:pt x="91" y="19"/>
                  </a:moveTo>
                  <a:cubicBezTo>
                    <a:pt x="91" y="19"/>
                    <a:pt x="74" y="44"/>
                    <a:pt x="65" y="45"/>
                  </a:cubicBezTo>
                  <a:cubicBezTo>
                    <a:pt x="57" y="46"/>
                    <a:pt x="48" y="38"/>
                    <a:pt x="41" y="39"/>
                  </a:cubicBezTo>
                  <a:cubicBezTo>
                    <a:pt x="33" y="39"/>
                    <a:pt x="23" y="48"/>
                    <a:pt x="17" y="48"/>
                  </a:cubicBezTo>
                  <a:cubicBezTo>
                    <a:pt x="16" y="49"/>
                    <a:pt x="13" y="47"/>
                    <a:pt x="14" y="40"/>
                  </a:cubicBezTo>
                  <a:cubicBezTo>
                    <a:pt x="13" y="40"/>
                    <a:pt x="10" y="40"/>
                    <a:pt x="9" y="40"/>
                  </a:cubicBezTo>
                  <a:cubicBezTo>
                    <a:pt x="7" y="39"/>
                    <a:pt x="5" y="37"/>
                    <a:pt x="6" y="31"/>
                  </a:cubicBezTo>
                  <a:cubicBezTo>
                    <a:pt x="2" y="30"/>
                    <a:pt x="1" y="26"/>
                    <a:pt x="3" y="21"/>
                  </a:cubicBezTo>
                  <a:cubicBezTo>
                    <a:pt x="2" y="21"/>
                    <a:pt x="7" y="18"/>
                    <a:pt x="7" y="18"/>
                  </a:cubicBezTo>
                  <a:cubicBezTo>
                    <a:pt x="1" y="14"/>
                    <a:pt x="0" y="10"/>
                    <a:pt x="4" y="8"/>
                  </a:cubicBezTo>
                  <a:cubicBezTo>
                    <a:pt x="9" y="4"/>
                    <a:pt x="31" y="0"/>
                    <a:pt x="36" y="0"/>
                  </a:cubicBezTo>
                  <a:cubicBezTo>
                    <a:pt x="41" y="1"/>
                    <a:pt x="56" y="25"/>
                    <a:pt x="60" y="24"/>
                  </a:cubicBezTo>
                  <a:cubicBezTo>
                    <a:pt x="63" y="22"/>
                    <a:pt x="75" y="4"/>
                    <a:pt x="75" y="4"/>
                  </a:cubicBezTo>
                  <a:lnTo>
                    <a:pt x="91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5" name="Freeform 301"/>
            <p:cNvSpPr>
              <a:spLocks noEditPoints="1"/>
            </p:cNvSpPr>
            <p:nvPr/>
          </p:nvSpPr>
          <p:spPr>
            <a:xfrm>
              <a:off x="5035550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3" h="32">
                  <a:moveTo>
                    <a:pt x="12" y="32"/>
                  </a:moveTo>
                  <a:cubicBezTo>
                    <a:pt x="11" y="31"/>
                    <a:pt x="11" y="30"/>
                    <a:pt x="12" y="29"/>
                  </a:cubicBezTo>
                  <a:cubicBezTo>
                    <a:pt x="11" y="29"/>
                    <a:pt x="10" y="29"/>
                    <a:pt x="9" y="29"/>
                  </a:cubicBezTo>
                  <a:cubicBezTo>
                    <a:pt x="16" y="25"/>
                    <a:pt x="26" y="21"/>
                    <a:pt x="33" y="19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6" y="22"/>
                    <a:pt x="18" y="27"/>
                    <a:pt x="12" y="32"/>
                  </a:cubicBezTo>
                  <a:close/>
                  <a:moveTo>
                    <a:pt x="4" y="21"/>
                  </a:moveTo>
                  <a:cubicBezTo>
                    <a:pt x="12" y="17"/>
                    <a:pt x="21" y="13"/>
                    <a:pt x="29" y="12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0" y="12"/>
                    <a:pt x="9" y="15"/>
                    <a:pt x="2" y="18"/>
                  </a:cubicBezTo>
                  <a:cubicBezTo>
                    <a:pt x="2" y="19"/>
                    <a:pt x="3" y="20"/>
                    <a:pt x="4" y="20"/>
                  </a:cubicBezTo>
                  <a:cubicBezTo>
                    <a:pt x="4" y="20"/>
                    <a:pt x="4" y="21"/>
                    <a:pt x="4" y="21"/>
                  </a:cubicBezTo>
                  <a:close/>
                  <a:moveTo>
                    <a:pt x="0" y="12"/>
                  </a:moveTo>
                  <a:cubicBezTo>
                    <a:pt x="0" y="11"/>
                    <a:pt x="0" y="11"/>
                    <a:pt x="1" y="10"/>
                  </a:cubicBezTo>
                  <a:cubicBezTo>
                    <a:pt x="0" y="10"/>
                    <a:pt x="5" y="7"/>
                    <a:pt x="5" y="7"/>
                  </a:cubicBezTo>
                  <a:cubicBezTo>
                    <a:pt x="5" y="7"/>
                    <a:pt x="4" y="6"/>
                    <a:pt x="4" y="6"/>
                  </a:cubicBezTo>
                  <a:cubicBezTo>
                    <a:pt x="11" y="3"/>
                    <a:pt x="20" y="1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19" y="2"/>
                    <a:pt x="8" y="7"/>
                    <a:pt x="0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6" name="Freeform 302"/>
            <p:cNvSpPr/>
            <p:nvPr/>
          </p:nvSpPr>
          <p:spPr>
            <a:xfrm>
              <a:off x="5029200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8" y="0"/>
                  </a:moveTo>
                  <a:cubicBezTo>
                    <a:pt x="90" y="18"/>
                    <a:pt x="118" y="86"/>
                    <a:pt x="81" y="133"/>
                  </a:cubicBezTo>
                  <a:cubicBezTo>
                    <a:pt x="73" y="126"/>
                    <a:pt x="64" y="119"/>
                    <a:pt x="56" y="111"/>
                  </a:cubicBezTo>
                  <a:cubicBezTo>
                    <a:pt x="66" y="81"/>
                    <a:pt x="42" y="50"/>
                    <a:pt x="13" y="42"/>
                  </a:cubicBezTo>
                  <a:cubicBezTo>
                    <a:pt x="0" y="29"/>
                    <a:pt x="3" y="14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7" name="Freeform 303"/>
            <p:cNvSpPr/>
            <p:nvPr/>
          </p:nvSpPr>
          <p:spPr>
            <a:xfrm>
              <a:off x="5065713" y="5783263"/>
              <a:ext cx="106362" cy="793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" h="21">
                  <a:moveTo>
                    <a:pt x="28" y="18"/>
                  </a:moveTo>
                  <a:cubicBezTo>
                    <a:pt x="28" y="18"/>
                    <a:pt x="18" y="13"/>
                    <a:pt x="13" y="9"/>
                  </a:cubicBezTo>
                  <a:cubicBezTo>
                    <a:pt x="8" y="4"/>
                    <a:pt x="6" y="0"/>
                    <a:pt x="6" y="0"/>
                  </a:cubicBezTo>
                  <a:cubicBezTo>
                    <a:pt x="6" y="0"/>
                    <a:pt x="0" y="8"/>
                    <a:pt x="2" y="12"/>
                  </a:cubicBezTo>
                  <a:cubicBezTo>
                    <a:pt x="5" y="16"/>
                    <a:pt x="22" y="21"/>
                    <a:pt x="22" y="19"/>
                  </a:cubicBezTo>
                  <a:cubicBezTo>
                    <a:pt x="22" y="18"/>
                    <a:pt x="28" y="18"/>
                    <a:pt x="28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图片 185"/>
          <p:cNvPicPr>
            <a:picLocks noChangeAspect="1"/>
          </p:cNvPicPr>
          <p:nvPr/>
        </p:nvPicPr>
        <p:blipFill>
          <a:blip r:embed="rId2"/>
          <a:srcRect l="111" t="23639" r="-111" b="232"/>
          <a:stretch>
            <a:fillRect/>
          </a:stretch>
        </p:blipFill>
        <p:spPr>
          <a:xfrm>
            <a:off x="-11112" y="0"/>
            <a:ext cx="12203112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4" name="矩形 63"/>
          <p:cNvSpPr/>
          <p:nvPr/>
        </p:nvSpPr>
        <p:spPr>
          <a:xfrm>
            <a:off x="0" y="0"/>
            <a:ext cx="12203113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2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 automatically classify genetic variations.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To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distinguishing the mutations that contribute to tumor growth (drivers)       from the neutral mutations (passengers).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</a:t>
            </a:r>
            <a:r>
              <a:rPr lang="en-US" sz="28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number of treatments patients may try by identifying more targeted treatments earlier</a:t>
            </a:r>
            <a:r>
              <a:rPr lang="en-US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.</a:t>
            </a:r>
            <a:r>
              <a:rPr lang="en-US" b="0" i="0" dirty="0">
                <a:solidFill>
                  <a:schemeClr val="bg1"/>
                </a:solidFill>
                <a:effectLst/>
                <a:latin typeface="Inter"/>
              </a:rPr>
              <a:t> </a:t>
            </a:r>
            <a:endParaRPr lang="en-US" b="0" i="0" dirty="0">
              <a:solidFill>
                <a:schemeClr val="bg1"/>
              </a:solidFill>
              <a:effectLst/>
              <a:latin typeface="Open Sans" panose="020B0606030504020204" pitchFamily="34" charset="0"/>
            </a:endParaRPr>
          </a:p>
        </p:txBody>
      </p:sp>
      <p:grpSp>
        <p:nvGrpSpPr>
          <p:cNvPr id="7171" name="组合 10"/>
          <p:cNvGrpSpPr/>
          <p:nvPr/>
        </p:nvGrpSpPr>
        <p:grpSpPr>
          <a:xfrm>
            <a:off x="312529" y="290077"/>
            <a:ext cx="3623788" cy="675062"/>
            <a:chOff x="591207" y="2436554"/>
            <a:chExt cx="10946970" cy="2477090"/>
          </a:xfrm>
        </p:grpSpPr>
        <p:sp>
          <p:nvSpPr>
            <p:cNvPr id="57" name="圆角矩形 56"/>
            <p:cNvSpPr/>
            <p:nvPr/>
          </p:nvSpPr>
          <p:spPr>
            <a:xfrm>
              <a:off x="3221250" y="2833230"/>
              <a:ext cx="8282544" cy="2017725"/>
            </a:xfrm>
            <a:prstGeom prst="roundRect">
              <a:avLst/>
            </a:prstGeom>
            <a:solidFill>
              <a:srgbClr val="3D7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3261442" y="2669760"/>
              <a:ext cx="8276735" cy="2017722"/>
            </a:xfrm>
            <a:prstGeom prst="roundRect">
              <a:avLst/>
            </a:prstGeom>
            <a:solidFill>
              <a:srgbClr val="60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591207" y="2436554"/>
              <a:ext cx="2480114" cy="24770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7175" name="文本框 11"/>
          <p:cNvSpPr txBox="1"/>
          <p:nvPr/>
        </p:nvSpPr>
        <p:spPr>
          <a:xfrm>
            <a:off x="1008329" y="426372"/>
            <a:ext cx="2951514" cy="36933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Objectives of the Study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7178" name="Rectangle 8"/>
          <p:cNvSpPr/>
          <p:nvPr/>
        </p:nvSpPr>
        <p:spPr>
          <a:xfrm>
            <a:off x="5942013" y="3744913"/>
            <a:ext cx="1587" cy="1587"/>
          </a:xfrm>
          <a:prstGeom prst="rect">
            <a:avLst/>
          </a:prstGeom>
          <a:solidFill>
            <a:srgbClr val="F78E26"/>
          </a:solidFill>
          <a:ln w="9525">
            <a:noFill/>
          </a:ln>
        </p:spPr>
        <p:txBody>
          <a:bodyPr anchor="t" anchorCtr="0"/>
          <a:lstStyle/>
          <a:p>
            <a:endParaRPr lang="en-US" altLang="zh-CN" sz="20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203" name="组合 140"/>
          <p:cNvGrpSpPr/>
          <p:nvPr/>
        </p:nvGrpSpPr>
        <p:grpSpPr>
          <a:xfrm>
            <a:off x="485564" y="349894"/>
            <a:ext cx="435678" cy="522287"/>
            <a:chOff x="3866221" y="4119563"/>
            <a:chExt cx="1780517" cy="2498725"/>
          </a:xfrm>
        </p:grpSpPr>
        <p:sp>
          <p:nvSpPr>
            <p:cNvPr id="7204" name="Rectangle 258"/>
            <p:cNvSpPr/>
            <p:nvPr/>
          </p:nvSpPr>
          <p:spPr>
            <a:xfrm>
              <a:off x="4652963" y="5511801"/>
              <a:ext cx="360362" cy="515938"/>
            </a:xfrm>
            <a:prstGeom prst="rect">
              <a:avLst/>
            </a:prstGeom>
            <a:solidFill>
              <a:srgbClr val="FFFFFF"/>
            </a:solidFill>
            <a:ln w="7938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5" name="Rectangle 259"/>
            <p:cNvSpPr/>
            <p:nvPr/>
          </p:nvSpPr>
          <p:spPr>
            <a:xfrm>
              <a:off x="4659313" y="5989638"/>
              <a:ext cx="350837" cy="139700"/>
            </a:xfrm>
            <a:prstGeom prst="rect">
              <a:avLst/>
            </a:prstGeom>
            <a:solidFill>
              <a:srgbClr val="0000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6" name="Rectangle 260"/>
            <p:cNvSpPr/>
            <p:nvPr/>
          </p:nvSpPr>
          <p:spPr>
            <a:xfrm>
              <a:off x="4697413" y="5353051"/>
              <a:ext cx="296862" cy="196850"/>
            </a:xfrm>
            <a:prstGeom prst="rect">
              <a:avLst/>
            </a:prstGeom>
            <a:solidFill>
              <a:srgbClr val="CDA77E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7" name="Freeform 261"/>
            <p:cNvSpPr/>
            <p:nvPr/>
          </p:nvSpPr>
          <p:spPr>
            <a:xfrm>
              <a:off x="4494213" y="5440363"/>
              <a:ext cx="255587" cy="639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70">
                  <a:moveTo>
                    <a:pt x="66" y="2"/>
                  </a:moveTo>
                  <a:cubicBezTo>
                    <a:pt x="68" y="65"/>
                    <a:pt x="65" y="130"/>
                    <a:pt x="57" y="170"/>
                  </a:cubicBezTo>
                  <a:cubicBezTo>
                    <a:pt x="38" y="165"/>
                    <a:pt x="19" y="161"/>
                    <a:pt x="0" y="156"/>
                  </a:cubicBezTo>
                  <a:cubicBezTo>
                    <a:pt x="18" y="114"/>
                    <a:pt x="31" y="67"/>
                    <a:pt x="36" y="8"/>
                  </a:cubicBezTo>
                  <a:cubicBezTo>
                    <a:pt x="43" y="6"/>
                    <a:pt x="56" y="0"/>
                    <a:pt x="66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8" name="Freeform 262"/>
            <p:cNvSpPr/>
            <p:nvPr/>
          </p:nvSpPr>
          <p:spPr>
            <a:xfrm>
              <a:off x="4938713" y="5451476"/>
              <a:ext cx="255587" cy="628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67">
                  <a:moveTo>
                    <a:pt x="3" y="2"/>
                  </a:moveTo>
                  <a:cubicBezTo>
                    <a:pt x="0" y="65"/>
                    <a:pt x="3" y="127"/>
                    <a:pt x="11" y="167"/>
                  </a:cubicBezTo>
                  <a:cubicBezTo>
                    <a:pt x="30" y="162"/>
                    <a:pt x="49" y="158"/>
                    <a:pt x="68" y="153"/>
                  </a:cubicBezTo>
                  <a:cubicBezTo>
                    <a:pt x="51" y="111"/>
                    <a:pt x="37" y="64"/>
                    <a:pt x="32" y="5"/>
                  </a:cubicBezTo>
                  <a:cubicBezTo>
                    <a:pt x="22" y="5"/>
                    <a:pt x="13" y="0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9" name="Freeform 263"/>
            <p:cNvSpPr/>
            <p:nvPr/>
          </p:nvSpPr>
          <p:spPr>
            <a:xfrm>
              <a:off x="4784725" y="5519738"/>
              <a:ext cx="131762" cy="4064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83" h="256">
                  <a:moveTo>
                    <a:pt x="23" y="0"/>
                  </a:moveTo>
                  <a:lnTo>
                    <a:pt x="4" y="43"/>
                  </a:lnTo>
                  <a:lnTo>
                    <a:pt x="23" y="66"/>
                  </a:lnTo>
                  <a:lnTo>
                    <a:pt x="0" y="213"/>
                  </a:lnTo>
                  <a:lnTo>
                    <a:pt x="40" y="254"/>
                  </a:lnTo>
                  <a:lnTo>
                    <a:pt x="40" y="256"/>
                  </a:lnTo>
                  <a:lnTo>
                    <a:pt x="42" y="256"/>
                  </a:lnTo>
                  <a:lnTo>
                    <a:pt x="42" y="254"/>
                  </a:lnTo>
                  <a:lnTo>
                    <a:pt x="83" y="213"/>
                  </a:lnTo>
                  <a:lnTo>
                    <a:pt x="56" y="66"/>
                  </a:lnTo>
                  <a:lnTo>
                    <a:pt x="78" y="43"/>
                  </a:lnTo>
                  <a:lnTo>
                    <a:pt x="56" y="0"/>
                  </a:lnTo>
                  <a:lnTo>
                    <a:pt x="40" y="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D104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0" name="Freeform 264"/>
            <p:cNvSpPr/>
            <p:nvPr/>
          </p:nvSpPr>
          <p:spPr>
            <a:xfrm>
              <a:off x="4845050" y="5387976"/>
              <a:ext cx="187325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41" y="0"/>
                  </a:moveTo>
                  <a:cubicBezTo>
                    <a:pt x="28" y="11"/>
                    <a:pt x="16" y="30"/>
                    <a:pt x="0" y="3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46" y="57"/>
                    <a:pt x="45" y="37"/>
                    <a:pt x="50" y="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1" name="Freeform 265"/>
            <p:cNvSpPr/>
            <p:nvPr/>
          </p:nvSpPr>
          <p:spPr>
            <a:xfrm>
              <a:off x="4610100" y="6475413"/>
              <a:ext cx="207962" cy="1428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5" h="38">
                  <a:moveTo>
                    <a:pt x="50" y="1"/>
                  </a:moveTo>
                  <a:cubicBezTo>
                    <a:pt x="55" y="19"/>
                    <a:pt x="55" y="19"/>
                    <a:pt x="55" y="19"/>
                  </a:cubicBezTo>
                  <a:cubicBezTo>
                    <a:pt x="49" y="29"/>
                    <a:pt x="24" y="37"/>
                    <a:pt x="7" y="38"/>
                  </a:cubicBezTo>
                  <a:cubicBezTo>
                    <a:pt x="0" y="28"/>
                    <a:pt x="22" y="18"/>
                    <a:pt x="38" y="15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2" name="Freeform 266"/>
            <p:cNvSpPr/>
            <p:nvPr/>
          </p:nvSpPr>
          <p:spPr>
            <a:xfrm>
              <a:off x="4851400" y="6475413"/>
              <a:ext cx="203200" cy="1285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4" h="34">
                  <a:moveTo>
                    <a:pt x="23" y="4"/>
                  </a:moveTo>
                  <a:cubicBezTo>
                    <a:pt x="23" y="4"/>
                    <a:pt x="20" y="12"/>
                    <a:pt x="21" y="13"/>
                  </a:cubicBezTo>
                  <a:cubicBezTo>
                    <a:pt x="23" y="15"/>
                    <a:pt x="53" y="22"/>
                    <a:pt x="54" y="34"/>
                  </a:cubicBezTo>
                  <a:cubicBezTo>
                    <a:pt x="32" y="34"/>
                    <a:pt x="12" y="33"/>
                    <a:pt x="0" y="2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23" y="4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3" name="Freeform 267"/>
            <p:cNvSpPr/>
            <p:nvPr/>
          </p:nvSpPr>
          <p:spPr>
            <a:xfrm>
              <a:off x="4656138" y="6107113"/>
              <a:ext cx="161925" cy="3873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3" h="103">
                  <a:moveTo>
                    <a:pt x="1" y="4"/>
                  </a:moveTo>
                  <a:cubicBezTo>
                    <a:pt x="0" y="36"/>
                    <a:pt x="7" y="73"/>
                    <a:pt x="19" y="103"/>
                  </a:cubicBezTo>
                  <a:cubicBezTo>
                    <a:pt x="27" y="103"/>
                    <a:pt x="35" y="103"/>
                    <a:pt x="43" y="103"/>
                  </a:cubicBezTo>
                  <a:cubicBezTo>
                    <a:pt x="32" y="65"/>
                    <a:pt x="35" y="32"/>
                    <a:pt x="39" y="0"/>
                  </a:cubicBezTo>
                  <a:cubicBezTo>
                    <a:pt x="26" y="1"/>
                    <a:pt x="14" y="3"/>
                    <a:pt x="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4" name="Freeform 268"/>
            <p:cNvSpPr/>
            <p:nvPr/>
          </p:nvSpPr>
          <p:spPr>
            <a:xfrm>
              <a:off x="4667250" y="5387976"/>
              <a:ext cx="188912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8" y="0"/>
                  </a:moveTo>
                  <a:cubicBezTo>
                    <a:pt x="22" y="11"/>
                    <a:pt x="34" y="30"/>
                    <a:pt x="50" y="3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4" y="57"/>
                    <a:pt x="5" y="37"/>
                    <a:pt x="0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5" name="Freeform 269"/>
            <p:cNvSpPr/>
            <p:nvPr/>
          </p:nvSpPr>
          <p:spPr>
            <a:xfrm>
              <a:off x="4554538" y="5937251"/>
              <a:ext cx="128587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81" h="43">
                  <a:moveTo>
                    <a:pt x="12" y="10"/>
                  </a:moveTo>
                  <a:lnTo>
                    <a:pt x="0" y="31"/>
                  </a:lnTo>
                  <a:lnTo>
                    <a:pt x="81" y="43"/>
                  </a:lnTo>
                  <a:lnTo>
                    <a:pt x="76" y="0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6" name="Freeform 270"/>
            <p:cNvSpPr/>
            <p:nvPr/>
          </p:nvSpPr>
          <p:spPr>
            <a:xfrm>
              <a:off x="4851400" y="6107113"/>
              <a:ext cx="166687" cy="4032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4" h="107">
                  <a:moveTo>
                    <a:pt x="41" y="4"/>
                  </a:moveTo>
                  <a:cubicBezTo>
                    <a:pt x="43" y="42"/>
                    <a:pt x="44" y="82"/>
                    <a:pt x="23" y="107"/>
                  </a:cubicBezTo>
                  <a:cubicBezTo>
                    <a:pt x="15" y="107"/>
                    <a:pt x="7" y="107"/>
                    <a:pt x="0" y="107"/>
                  </a:cubicBezTo>
                  <a:cubicBezTo>
                    <a:pt x="18" y="74"/>
                    <a:pt x="13" y="39"/>
                    <a:pt x="4" y="0"/>
                  </a:cubicBezTo>
                  <a:cubicBezTo>
                    <a:pt x="16" y="1"/>
                    <a:pt x="29" y="3"/>
                    <a:pt x="4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7" name="Freeform 271"/>
            <p:cNvSpPr/>
            <p:nvPr/>
          </p:nvSpPr>
          <p:spPr>
            <a:xfrm>
              <a:off x="5191125" y="4995863"/>
              <a:ext cx="250825" cy="2635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7" h="70">
                  <a:moveTo>
                    <a:pt x="54" y="12"/>
                  </a:moveTo>
                  <a:cubicBezTo>
                    <a:pt x="42" y="5"/>
                    <a:pt x="42" y="5"/>
                    <a:pt x="42" y="5"/>
                  </a:cubicBezTo>
                  <a:cubicBezTo>
                    <a:pt x="32" y="0"/>
                    <a:pt x="20" y="4"/>
                    <a:pt x="15" y="1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42"/>
                    <a:pt x="3" y="53"/>
                    <a:pt x="13" y="59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34" y="70"/>
                    <a:pt x="46" y="67"/>
                    <a:pt x="51" y="57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7" y="29"/>
                    <a:pt x="63" y="17"/>
                    <a:pt x="54" y="12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8" name="Freeform 272"/>
            <p:cNvSpPr/>
            <p:nvPr/>
          </p:nvSpPr>
          <p:spPr>
            <a:xfrm>
              <a:off x="5224463" y="5022851"/>
              <a:ext cx="188912" cy="1920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51">
                  <a:moveTo>
                    <a:pt x="40" y="8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24" y="0"/>
                    <a:pt x="16" y="2"/>
                    <a:pt x="12" y="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0" y="30"/>
                    <a:pt x="3" y="39"/>
                    <a:pt x="10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6" y="51"/>
                    <a:pt x="34" y="49"/>
                    <a:pt x="38" y="42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50" y="21"/>
                    <a:pt x="47" y="12"/>
                    <a:pt x="40" y="8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9" name="Freeform 273"/>
            <p:cNvSpPr/>
            <p:nvPr/>
          </p:nvSpPr>
          <p:spPr>
            <a:xfrm>
              <a:off x="4389438" y="4811713"/>
              <a:ext cx="198437" cy="230188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3" h="61">
                  <a:moveTo>
                    <a:pt x="19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44" y="0"/>
                    <a:pt x="53" y="8"/>
                    <a:pt x="53" y="19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52"/>
                    <a:pt x="45" y="60"/>
                    <a:pt x="34" y="61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9" y="61"/>
                    <a:pt x="1" y="52"/>
                    <a:pt x="0" y="4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8" y="0"/>
                    <a:pt x="19" y="0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0" name="Freeform 274"/>
            <p:cNvSpPr/>
            <p:nvPr/>
          </p:nvSpPr>
          <p:spPr>
            <a:xfrm>
              <a:off x="4419600" y="4830763"/>
              <a:ext cx="146050" cy="1698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45">
                  <a:moveTo>
                    <a:pt x="1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8" y="6"/>
                    <a:pt x="38" y="14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8"/>
                    <a:pt x="33" y="45"/>
                    <a:pt x="25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7" y="45"/>
                    <a:pt x="0" y="39"/>
                    <a:pt x="0" y="3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1" name="Freeform 275"/>
            <p:cNvSpPr/>
            <p:nvPr/>
          </p:nvSpPr>
          <p:spPr>
            <a:xfrm>
              <a:off x="4400550" y="4532313"/>
              <a:ext cx="1060450" cy="976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282" h="259">
                  <a:moveTo>
                    <a:pt x="35" y="0"/>
                  </a:moveTo>
                  <a:cubicBezTo>
                    <a:pt x="35" y="0"/>
                    <a:pt x="0" y="151"/>
                    <a:pt x="22" y="189"/>
                  </a:cubicBezTo>
                  <a:cubicBezTo>
                    <a:pt x="45" y="229"/>
                    <a:pt x="167" y="259"/>
                    <a:pt x="207" y="234"/>
                  </a:cubicBezTo>
                  <a:cubicBezTo>
                    <a:pt x="244" y="210"/>
                    <a:pt x="282" y="61"/>
                    <a:pt x="282" y="61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80" y="12"/>
                    <a:pt x="180" y="12"/>
                    <a:pt x="180" y="12"/>
                  </a:cubicBezTo>
                  <a:cubicBezTo>
                    <a:pt x="163" y="10"/>
                    <a:pt x="163" y="10"/>
                    <a:pt x="163" y="10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47" y="9"/>
                    <a:pt x="147" y="9"/>
                    <a:pt x="147" y="9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2" name="Freeform 276"/>
            <p:cNvSpPr/>
            <p:nvPr/>
          </p:nvSpPr>
          <p:spPr>
            <a:xfrm>
              <a:off x="4483100" y="4446588"/>
              <a:ext cx="963612" cy="6619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56" h="176">
                  <a:moveTo>
                    <a:pt x="0" y="119"/>
                  </a:moveTo>
                  <a:cubicBezTo>
                    <a:pt x="16" y="80"/>
                    <a:pt x="44" y="18"/>
                    <a:pt x="86" y="58"/>
                  </a:cubicBezTo>
                  <a:cubicBezTo>
                    <a:pt x="100" y="71"/>
                    <a:pt x="167" y="87"/>
                    <a:pt x="184" y="82"/>
                  </a:cubicBezTo>
                  <a:cubicBezTo>
                    <a:pt x="235" y="66"/>
                    <a:pt x="235" y="135"/>
                    <a:pt x="232" y="176"/>
                  </a:cubicBezTo>
                  <a:cubicBezTo>
                    <a:pt x="232" y="176"/>
                    <a:pt x="252" y="82"/>
                    <a:pt x="252" y="73"/>
                  </a:cubicBezTo>
                  <a:cubicBezTo>
                    <a:pt x="253" y="64"/>
                    <a:pt x="256" y="54"/>
                    <a:pt x="256" y="5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3" y="10"/>
                    <a:pt x="29" y="18"/>
                  </a:cubicBezTo>
                  <a:cubicBezTo>
                    <a:pt x="26" y="26"/>
                    <a:pt x="0" y="119"/>
                    <a:pt x="0" y="119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3" name="Freeform 277"/>
            <p:cNvSpPr/>
            <p:nvPr/>
          </p:nvSpPr>
          <p:spPr>
            <a:xfrm>
              <a:off x="4449763" y="4119563"/>
              <a:ext cx="1196975" cy="9937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18" h="264">
                  <a:moveTo>
                    <a:pt x="0" y="203"/>
                  </a:moveTo>
                  <a:cubicBezTo>
                    <a:pt x="10" y="207"/>
                    <a:pt x="10" y="207"/>
                    <a:pt x="10" y="207"/>
                  </a:cubicBezTo>
                  <a:cubicBezTo>
                    <a:pt x="10" y="207"/>
                    <a:pt x="25" y="142"/>
                    <a:pt x="51" y="124"/>
                  </a:cubicBezTo>
                  <a:cubicBezTo>
                    <a:pt x="77" y="106"/>
                    <a:pt x="98" y="126"/>
                    <a:pt x="111" y="140"/>
                  </a:cubicBezTo>
                  <a:cubicBezTo>
                    <a:pt x="122" y="152"/>
                    <a:pt x="165" y="163"/>
                    <a:pt x="181" y="157"/>
                  </a:cubicBezTo>
                  <a:cubicBezTo>
                    <a:pt x="198" y="151"/>
                    <a:pt x="226" y="142"/>
                    <a:pt x="241" y="170"/>
                  </a:cubicBezTo>
                  <a:cubicBezTo>
                    <a:pt x="255" y="198"/>
                    <a:pt x="239" y="263"/>
                    <a:pt x="239" y="263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9" y="264"/>
                    <a:pt x="285" y="195"/>
                    <a:pt x="293" y="167"/>
                  </a:cubicBezTo>
                  <a:cubicBezTo>
                    <a:pt x="318" y="71"/>
                    <a:pt x="28" y="0"/>
                    <a:pt x="7" y="97"/>
                  </a:cubicBezTo>
                  <a:cubicBezTo>
                    <a:pt x="1" y="125"/>
                    <a:pt x="0" y="203"/>
                    <a:pt x="0" y="203"/>
                  </a:cubicBez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4" name="Freeform 278"/>
            <p:cNvSpPr/>
            <p:nvPr/>
          </p:nvSpPr>
          <p:spPr>
            <a:xfrm>
              <a:off x="4689475" y="5199063"/>
              <a:ext cx="361950" cy="1619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6" h="43">
                  <a:moveTo>
                    <a:pt x="6" y="0"/>
                  </a:moveTo>
                  <a:cubicBezTo>
                    <a:pt x="33" y="6"/>
                    <a:pt x="69" y="12"/>
                    <a:pt x="96" y="2"/>
                  </a:cubicBezTo>
                  <a:cubicBezTo>
                    <a:pt x="96" y="2"/>
                    <a:pt x="90" y="34"/>
                    <a:pt x="73" y="39"/>
                  </a:cubicBezTo>
                  <a:cubicBezTo>
                    <a:pt x="57" y="43"/>
                    <a:pt x="24" y="34"/>
                    <a:pt x="12" y="23"/>
                  </a:cubicBezTo>
                  <a:cubicBezTo>
                    <a:pt x="0" y="12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48C5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5" name="Freeform 279"/>
            <p:cNvSpPr/>
            <p:nvPr/>
          </p:nvSpPr>
          <p:spPr>
            <a:xfrm>
              <a:off x="4776788" y="5297488"/>
              <a:ext cx="131762" cy="492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5" h="13">
                  <a:moveTo>
                    <a:pt x="35" y="13"/>
                  </a:moveTo>
                  <a:cubicBezTo>
                    <a:pt x="23" y="12"/>
                    <a:pt x="10" y="9"/>
                    <a:pt x="0" y="4"/>
                  </a:cubicBezTo>
                  <a:cubicBezTo>
                    <a:pt x="4" y="2"/>
                    <a:pt x="9" y="0"/>
                    <a:pt x="11" y="1"/>
                  </a:cubicBezTo>
                  <a:cubicBezTo>
                    <a:pt x="15" y="3"/>
                    <a:pt x="16" y="4"/>
                    <a:pt x="16" y="4"/>
                  </a:cubicBezTo>
                  <a:cubicBezTo>
                    <a:pt x="16" y="4"/>
                    <a:pt x="20" y="2"/>
                    <a:pt x="25" y="3"/>
                  </a:cubicBezTo>
                  <a:cubicBezTo>
                    <a:pt x="29" y="4"/>
                    <a:pt x="33" y="10"/>
                    <a:pt x="35" y="13"/>
                  </a:cubicBezTo>
                  <a:close/>
                </a:path>
              </a:pathLst>
            </a:custGeom>
            <a:solidFill>
              <a:srgbClr val="EB6642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6" name="Freeform 280"/>
            <p:cNvSpPr/>
            <p:nvPr/>
          </p:nvSpPr>
          <p:spPr>
            <a:xfrm>
              <a:off x="4708525" y="5199063"/>
              <a:ext cx="342900" cy="8255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91" h="22">
                  <a:moveTo>
                    <a:pt x="1" y="0"/>
                  </a:moveTo>
                  <a:cubicBezTo>
                    <a:pt x="28" y="6"/>
                    <a:pt x="64" y="12"/>
                    <a:pt x="91" y="2"/>
                  </a:cubicBezTo>
                  <a:cubicBezTo>
                    <a:pt x="91" y="2"/>
                    <a:pt x="89" y="12"/>
                    <a:pt x="85" y="21"/>
                  </a:cubicBezTo>
                  <a:cubicBezTo>
                    <a:pt x="77" y="22"/>
                    <a:pt x="68" y="22"/>
                    <a:pt x="58" y="21"/>
                  </a:cubicBezTo>
                  <a:cubicBezTo>
                    <a:pt x="37" y="18"/>
                    <a:pt x="10" y="11"/>
                    <a:pt x="0" y="8"/>
                  </a:cubicBezTo>
                  <a:cubicBezTo>
                    <a:pt x="0" y="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7" name="Freeform 281"/>
            <p:cNvSpPr/>
            <p:nvPr/>
          </p:nvSpPr>
          <p:spPr>
            <a:xfrm>
              <a:off x="5029200" y="4383088"/>
              <a:ext cx="560387" cy="3683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0"/>
                </a:cxn>
              </a:cxnLst>
              <a:rect l="0" t="0" r="0" b="0"/>
              <a:pathLst>
                <a:path w="149" h="98">
                  <a:moveTo>
                    <a:pt x="0" y="0"/>
                  </a:moveTo>
                  <a:cubicBezTo>
                    <a:pt x="17" y="2"/>
                    <a:pt x="149" y="45"/>
                    <a:pt x="118" y="98"/>
                  </a:cubicBezTo>
                  <a:cubicBezTo>
                    <a:pt x="118" y="98"/>
                    <a:pt x="110" y="69"/>
                    <a:pt x="82" y="47"/>
                  </a:cubicBezTo>
                  <a:cubicBezTo>
                    <a:pt x="53" y="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E6348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8" name="Freeform 282"/>
            <p:cNvSpPr/>
            <p:nvPr/>
          </p:nvSpPr>
          <p:spPr>
            <a:xfrm>
              <a:off x="4856163" y="5059363"/>
              <a:ext cx="30162" cy="381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8" h="10">
                  <a:moveTo>
                    <a:pt x="5" y="0"/>
                  </a:moveTo>
                  <a:cubicBezTo>
                    <a:pt x="7" y="1"/>
                    <a:pt x="8" y="3"/>
                    <a:pt x="8" y="6"/>
                  </a:cubicBezTo>
                  <a:cubicBezTo>
                    <a:pt x="7" y="9"/>
                    <a:pt x="5" y="10"/>
                    <a:pt x="3" y="10"/>
                  </a:cubicBezTo>
                  <a:cubicBezTo>
                    <a:pt x="1" y="9"/>
                    <a:pt x="0" y="7"/>
                    <a:pt x="0" y="4"/>
                  </a:cubicBezTo>
                  <a:cubicBezTo>
                    <a:pt x="1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9" name="Freeform 283"/>
            <p:cNvSpPr/>
            <p:nvPr/>
          </p:nvSpPr>
          <p:spPr>
            <a:xfrm>
              <a:off x="4916488" y="5075238"/>
              <a:ext cx="33337" cy="4127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" h="11">
                  <a:moveTo>
                    <a:pt x="6" y="0"/>
                  </a:moveTo>
                  <a:cubicBezTo>
                    <a:pt x="8" y="1"/>
                    <a:pt x="9" y="4"/>
                    <a:pt x="9" y="6"/>
                  </a:cubicBezTo>
                  <a:cubicBezTo>
                    <a:pt x="8" y="9"/>
                    <a:pt x="6" y="11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2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0" name="Freeform 284"/>
            <p:cNvSpPr/>
            <p:nvPr/>
          </p:nvSpPr>
          <p:spPr>
            <a:xfrm>
              <a:off x="4705350" y="4672013"/>
              <a:ext cx="176212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7" h="27">
                  <a:moveTo>
                    <a:pt x="0" y="15"/>
                  </a:moveTo>
                  <a:cubicBezTo>
                    <a:pt x="14" y="0"/>
                    <a:pt x="41" y="8"/>
                    <a:pt x="47" y="26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39" y="14"/>
                    <a:pt x="14" y="7"/>
                    <a:pt x="2" y="18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1" name="Freeform 285"/>
            <p:cNvSpPr/>
            <p:nvPr/>
          </p:nvSpPr>
          <p:spPr>
            <a:xfrm>
              <a:off x="5043488" y="4754563"/>
              <a:ext cx="173037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6" h="27">
                  <a:moveTo>
                    <a:pt x="0" y="16"/>
                  </a:moveTo>
                  <a:cubicBezTo>
                    <a:pt x="13" y="0"/>
                    <a:pt x="41" y="8"/>
                    <a:pt x="46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39" y="14"/>
                    <a:pt x="14" y="8"/>
                    <a:pt x="2" y="18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2" name="Freeform 286"/>
            <p:cNvSpPr/>
            <p:nvPr/>
          </p:nvSpPr>
          <p:spPr>
            <a:xfrm>
              <a:off x="5048250" y="5154613"/>
              <a:ext cx="58737" cy="746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6" h="20">
                  <a:moveTo>
                    <a:pt x="15" y="20"/>
                  </a:moveTo>
                  <a:cubicBezTo>
                    <a:pt x="16" y="11"/>
                    <a:pt x="12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7" y="7"/>
                    <a:pt x="10" y="12"/>
                    <a:pt x="11" y="20"/>
                  </a:cubicBezTo>
                  <a:lnTo>
                    <a:pt x="15" y="2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3" name="Freeform 287"/>
            <p:cNvSpPr/>
            <p:nvPr/>
          </p:nvSpPr>
          <p:spPr>
            <a:xfrm>
              <a:off x="4938713" y="4251326"/>
              <a:ext cx="127000" cy="1238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0" h="78">
                  <a:moveTo>
                    <a:pt x="54" y="78"/>
                  </a:moveTo>
                  <a:lnTo>
                    <a:pt x="0" y="14"/>
                  </a:lnTo>
                  <a:lnTo>
                    <a:pt x="23" y="0"/>
                  </a:lnTo>
                  <a:lnTo>
                    <a:pt x="50" y="42"/>
                  </a:lnTo>
                  <a:lnTo>
                    <a:pt x="54" y="2"/>
                  </a:lnTo>
                  <a:lnTo>
                    <a:pt x="80" y="9"/>
                  </a:lnTo>
                  <a:lnTo>
                    <a:pt x="54" y="78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4" name="Freeform 288"/>
            <p:cNvSpPr/>
            <p:nvPr/>
          </p:nvSpPr>
          <p:spPr>
            <a:xfrm>
              <a:off x="5065713" y="4235451"/>
              <a:ext cx="90487" cy="904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57" h="57">
                  <a:moveTo>
                    <a:pt x="0" y="52"/>
                  </a:moveTo>
                  <a:lnTo>
                    <a:pt x="29" y="0"/>
                  </a:lnTo>
                  <a:lnTo>
                    <a:pt x="57" y="17"/>
                  </a:lnTo>
                  <a:lnTo>
                    <a:pt x="8" y="57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5" name="Freeform 289"/>
            <p:cNvSpPr/>
            <p:nvPr/>
          </p:nvSpPr>
          <p:spPr>
            <a:xfrm>
              <a:off x="4652963" y="4852988"/>
              <a:ext cx="195262" cy="6032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</a:cxnLst>
              <a:rect l="0" t="0" r="0" b="0"/>
              <a:pathLst>
                <a:path w="52" h="16">
                  <a:moveTo>
                    <a:pt x="0" y="10"/>
                  </a:moveTo>
                  <a:cubicBezTo>
                    <a:pt x="0" y="10"/>
                    <a:pt x="12" y="1"/>
                    <a:pt x="26" y="0"/>
                  </a:cubicBezTo>
                  <a:cubicBezTo>
                    <a:pt x="40" y="0"/>
                    <a:pt x="52" y="10"/>
                    <a:pt x="52" y="10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37" y="8"/>
                    <a:pt x="23" y="9"/>
                  </a:cubicBezTo>
                  <a:cubicBezTo>
                    <a:pt x="10" y="11"/>
                    <a:pt x="0" y="15"/>
                    <a:pt x="0" y="15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6" name="Freeform 290"/>
            <p:cNvSpPr/>
            <p:nvPr/>
          </p:nvSpPr>
          <p:spPr>
            <a:xfrm>
              <a:off x="5005388" y="4921251"/>
              <a:ext cx="174625" cy="1158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46" h="31">
                  <a:moveTo>
                    <a:pt x="46" y="28"/>
                  </a:moveTo>
                  <a:cubicBezTo>
                    <a:pt x="46" y="28"/>
                    <a:pt x="39" y="13"/>
                    <a:pt x="27" y="7"/>
                  </a:cubicBezTo>
                  <a:cubicBezTo>
                    <a:pt x="15" y="0"/>
                    <a:pt x="0" y="3"/>
                    <a:pt x="0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4" y="8"/>
                    <a:pt x="25" y="16"/>
                  </a:cubicBezTo>
                  <a:cubicBezTo>
                    <a:pt x="36" y="24"/>
                    <a:pt x="43" y="31"/>
                    <a:pt x="43" y="31"/>
                  </a:cubicBezTo>
                  <a:lnTo>
                    <a:pt x="46" y="28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7" name="Freeform 292"/>
            <p:cNvSpPr/>
            <p:nvPr/>
          </p:nvSpPr>
          <p:spPr>
            <a:xfrm>
              <a:off x="3866221" y="4604584"/>
              <a:ext cx="188912" cy="131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35">
                  <a:moveTo>
                    <a:pt x="25" y="1"/>
                  </a:moveTo>
                  <a:cubicBezTo>
                    <a:pt x="39" y="0"/>
                    <a:pt x="50" y="4"/>
                    <a:pt x="50" y="16"/>
                  </a:cubicBezTo>
                  <a:cubicBezTo>
                    <a:pt x="50" y="27"/>
                    <a:pt x="39" y="33"/>
                    <a:pt x="25" y="34"/>
                  </a:cubicBezTo>
                  <a:cubicBezTo>
                    <a:pt x="11" y="35"/>
                    <a:pt x="1" y="31"/>
                    <a:pt x="0" y="19"/>
                  </a:cubicBezTo>
                  <a:cubicBezTo>
                    <a:pt x="0" y="7"/>
                    <a:pt x="11" y="2"/>
                    <a:pt x="25" y="1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8" name="Freeform 293"/>
            <p:cNvSpPr/>
            <p:nvPr/>
          </p:nvSpPr>
          <p:spPr>
            <a:xfrm>
              <a:off x="4095172" y="4828382"/>
              <a:ext cx="147637" cy="984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26">
                  <a:moveTo>
                    <a:pt x="20" y="0"/>
                  </a:moveTo>
                  <a:cubicBezTo>
                    <a:pt x="31" y="0"/>
                    <a:pt x="39" y="3"/>
                    <a:pt x="39" y="11"/>
                  </a:cubicBezTo>
                  <a:cubicBezTo>
                    <a:pt x="39" y="20"/>
                    <a:pt x="31" y="25"/>
                    <a:pt x="20" y="25"/>
                  </a:cubicBezTo>
                  <a:cubicBezTo>
                    <a:pt x="9" y="26"/>
                    <a:pt x="1" y="23"/>
                    <a:pt x="0" y="14"/>
                  </a:cubicBezTo>
                  <a:cubicBezTo>
                    <a:pt x="0" y="5"/>
                    <a:pt x="9" y="1"/>
                    <a:pt x="20" y="0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9" name="Freeform 294"/>
            <p:cNvSpPr/>
            <p:nvPr/>
          </p:nvSpPr>
          <p:spPr>
            <a:xfrm>
              <a:off x="4329113" y="5835651"/>
              <a:ext cx="341312" cy="18415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91" h="49">
                  <a:moveTo>
                    <a:pt x="0" y="19"/>
                  </a:moveTo>
                  <a:cubicBezTo>
                    <a:pt x="0" y="19"/>
                    <a:pt x="18" y="44"/>
                    <a:pt x="26" y="45"/>
                  </a:cubicBezTo>
                  <a:cubicBezTo>
                    <a:pt x="35" y="46"/>
                    <a:pt x="44" y="38"/>
                    <a:pt x="51" y="39"/>
                  </a:cubicBezTo>
                  <a:cubicBezTo>
                    <a:pt x="58" y="39"/>
                    <a:pt x="69" y="48"/>
                    <a:pt x="74" y="48"/>
                  </a:cubicBezTo>
                  <a:cubicBezTo>
                    <a:pt x="75" y="49"/>
                    <a:pt x="79" y="47"/>
                    <a:pt x="78" y="40"/>
                  </a:cubicBezTo>
                  <a:cubicBezTo>
                    <a:pt x="78" y="40"/>
                    <a:pt x="82" y="40"/>
                    <a:pt x="82" y="40"/>
                  </a:cubicBezTo>
                  <a:cubicBezTo>
                    <a:pt x="84" y="39"/>
                    <a:pt x="87" y="37"/>
                    <a:pt x="85" y="31"/>
                  </a:cubicBezTo>
                  <a:cubicBezTo>
                    <a:pt x="89" y="30"/>
                    <a:pt x="90" y="26"/>
                    <a:pt x="89" y="21"/>
                  </a:cubicBezTo>
                  <a:cubicBezTo>
                    <a:pt x="89" y="21"/>
                    <a:pt x="84" y="18"/>
                    <a:pt x="84" y="18"/>
                  </a:cubicBezTo>
                  <a:cubicBezTo>
                    <a:pt x="90" y="14"/>
                    <a:pt x="91" y="10"/>
                    <a:pt x="87" y="8"/>
                  </a:cubicBezTo>
                  <a:cubicBezTo>
                    <a:pt x="82" y="4"/>
                    <a:pt x="61" y="0"/>
                    <a:pt x="56" y="0"/>
                  </a:cubicBezTo>
                  <a:cubicBezTo>
                    <a:pt x="51" y="1"/>
                    <a:pt x="36" y="25"/>
                    <a:pt x="32" y="24"/>
                  </a:cubicBezTo>
                  <a:cubicBezTo>
                    <a:pt x="28" y="22"/>
                    <a:pt x="17" y="4"/>
                    <a:pt x="17" y="4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0" name="Freeform 295"/>
            <p:cNvSpPr>
              <a:spLocks noEditPoints="1"/>
            </p:cNvSpPr>
            <p:nvPr/>
          </p:nvSpPr>
          <p:spPr>
            <a:xfrm>
              <a:off x="4538663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3" h="32">
                  <a:moveTo>
                    <a:pt x="22" y="32"/>
                  </a:moveTo>
                  <a:cubicBezTo>
                    <a:pt x="22" y="31"/>
                    <a:pt x="22" y="30"/>
                    <a:pt x="22" y="29"/>
                  </a:cubicBezTo>
                  <a:cubicBezTo>
                    <a:pt x="22" y="29"/>
                    <a:pt x="23" y="29"/>
                    <a:pt x="24" y="29"/>
                  </a:cubicBezTo>
                  <a:cubicBezTo>
                    <a:pt x="17" y="25"/>
                    <a:pt x="8" y="21"/>
                    <a:pt x="1" y="1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2"/>
                    <a:pt x="15" y="27"/>
                    <a:pt x="22" y="32"/>
                  </a:cubicBezTo>
                  <a:close/>
                  <a:moveTo>
                    <a:pt x="29" y="21"/>
                  </a:moveTo>
                  <a:cubicBezTo>
                    <a:pt x="22" y="17"/>
                    <a:pt x="12" y="13"/>
                    <a:pt x="4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13" y="12"/>
                    <a:pt x="25" y="15"/>
                    <a:pt x="32" y="18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9" y="21"/>
                    <a:pt x="29" y="21"/>
                  </a:cubicBezTo>
                  <a:close/>
                  <a:moveTo>
                    <a:pt x="33" y="12"/>
                  </a:moveTo>
                  <a:cubicBezTo>
                    <a:pt x="33" y="11"/>
                    <a:pt x="33" y="11"/>
                    <a:pt x="33" y="10"/>
                  </a:cubicBezTo>
                  <a:cubicBezTo>
                    <a:pt x="33" y="10"/>
                    <a:pt x="28" y="7"/>
                    <a:pt x="28" y="7"/>
                  </a:cubicBezTo>
                  <a:cubicBezTo>
                    <a:pt x="29" y="7"/>
                    <a:pt x="30" y="6"/>
                    <a:pt x="30" y="6"/>
                  </a:cubicBezTo>
                  <a:cubicBezTo>
                    <a:pt x="23" y="3"/>
                    <a:pt x="14" y="1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5" y="2"/>
                    <a:pt x="26" y="7"/>
                    <a:pt x="33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1" name="Freeform 296"/>
            <p:cNvSpPr/>
            <p:nvPr/>
          </p:nvSpPr>
          <p:spPr>
            <a:xfrm>
              <a:off x="4227513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111" y="0"/>
                  </a:moveTo>
                  <a:cubicBezTo>
                    <a:pt x="28" y="18"/>
                    <a:pt x="0" y="86"/>
                    <a:pt x="38" y="133"/>
                  </a:cubicBezTo>
                  <a:cubicBezTo>
                    <a:pt x="46" y="126"/>
                    <a:pt x="54" y="119"/>
                    <a:pt x="63" y="111"/>
                  </a:cubicBezTo>
                  <a:cubicBezTo>
                    <a:pt x="52" y="81"/>
                    <a:pt x="76" y="50"/>
                    <a:pt x="106" y="42"/>
                  </a:cubicBezTo>
                  <a:cubicBezTo>
                    <a:pt x="118" y="29"/>
                    <a:pt x="115" y="14"/>
                    <a:pt x="111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2" name="Freeform 297"/>
            <p:cNvSpPr/>
            <p:nvPr/>
          </p:nvSpPr>
          <p:spPr>
            <a:xfrm>
              <a:off x="4532313" y="5783263"/>
              <a:ext cx="104775" cy="793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8" h="21">
                  <a:moveTo>
                    <a:pt x="0" y="18"/>
                  </a:moveTo>
                  <a:cubicBezTo>
                    <a:pt x="0" y="18"/>
                    <a:pt x="10" y="13"/>
                    <a:pt x="15" y="9"/>
                  </a:cubicBezTo>
                  <a:cubicBezTo>
                    <a:pt x="20" y="4"/>
                    <a:pt x="22" y="0"/>
                    <a:pt x="22" y="0"/>
                  </a:cubicBezTo>
                  <a:cubicBezTo>
                    <a:pt x="22" y="0"/>
                    <a:pt x="28" y="8"/>
                    <a:pt x="25" y="12"/>
                  </a:cubicBezTo>
                  <a:cubicBezTo>
                    <a:pt x="23" y="16"/>
                    <a:pt x="5" y="21"/>
                    <a:pt x="5" y="19"/>
                  </a:cubicBezTo>
                  <a:cubicBezTo>
                    <a:pt x="5" y="18"/>
                    <a:pt x="0" y="18"/>
                    <a:pt x="0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3" name="Freeform 299"/>
            <p:cNvSpPr/>
            <p:nvPr/>
          </p:nvSpPr>
          <p:spPr>
            <a:xfrm>
              <a:off x="5021263" y="5937251"/>
              <a:ext cx="123825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78" h="43">
                  <a:moveTo>
                    <a:pt x="69" y="10"/>
                  </a:moveTo>
                  <a:lnTo>
                    <a:pt x="78" y="31"/>
                  </a:lnTo>
                  <a:lnTo>
                    <a:pt x="0" y="43"/>
                  </a:lnTo>
                  <a:lnTo>
                    <a:pt x="2" y="0"/>
                  </a:lnTo>
                  <a:lnTo>
                    <a:pt x="69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4" name="Freeform 300"/>
            <p:cNvSpPr/>
            <p:nvPr/>
          </p:nvSpPr>
          <p:spPr>
            <a:xfrm>
              <a:off x="5029200" y="5835651"/>
              <a:ext cx="341312" cy="1841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1" h="49">
                  <a:moveTo>
                    <a:pt x="91" y="19"/>
                  </a:moveTo>
                  <a:cubicBezTo>
                    <a:pt x="91" y="19"/>
                    <a:pt x="74" y="44"/>
                    <a:pt x="65" y="45"/>
                  </a:cubicBezTo>
                  <a:cubicBezTo>
                    <a:pt x="57" y="46"/>
                    <a:pt x="48" y="38"/>
                    <a:pt x="41" y="39"/>
                  </a:cubicBezTo>
                  <a:cubicBezTo>
                    <a:pt x="33" y="39"/>
                    <a:pt x="23" y="48"/>
                    <a:pt x="17" y="48"/>
                  </a:cubicBezTo>
                  <a:cubicBezTo>
                    <a:pt x="16" y="49"/>
                    <a:pt x="13" y="47"/>
                    <a:pt x="14" y="40"/>
                  </a:cubicBezTo>
                  <a:cubicBezTo>
                    <a:pt x="13" y="40"/>
                    <a:pt x="10" y="40"/>
                    <a:pt x="9" y="40"/>
                  </a:cubicBezTo>
                  <a:cubicBezTo>
                    <a:pt x="7" y="39"/>
                    <a:pt x="5" y="37"/>
                    <a:pt x="6" y="31"/>
                  </a:cubicBezTo>
                  <a:cubicBezTo>
                    <a:pt x="2" y="30"/>
                    <a:pt x="1" y="26"/>
                    <a:pt x="3" y="21"/>
                  </a:cubicBezTo>
                  <a:cubicBezTo>
                    <a:pt x="2" y="21"/>
                    <a:pt x="7" y="18"/>
                    <a:pt x="7" y="18"/>
                  </a:cubicBezTo>
                  <a:cubicBezTo>
                    <a:pt x="1" y="14"/>
                    <a:pt x="0" y="10"/>
                    <a:pt x="4" y="8"/>
                  </a:cubicBezTo>
                  <a:cubicBezTo>
                    <a:pt x="9" y="4"/>
                    <a:pt x="31" y="0"/>
                    <a:pt x="36" y="0"/>
                  </a:cubicBezTo>
                  <a:cubicBezTo>
                    <a:pt x="41" y="1"/>
                    <a:pt x="56" y="25"/>
                    <a:pt x="60" y="24"/>
                  </a:cubicBezTo>
                  <a:cubicBezTo>
                    <a:pt x="63" y="22"/>
                    <a:pt x="75" y="4"/>
                    <a:pt x="75" y="4"/>
                  </a:cubicBezTo>
                  <a:lnTo>
                    <a:pt x="91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5" name="Freeform 301"/>
            <p:cNvSpPr>
              <a:spLocks noEditPoints="1"/>
            </p:cNvSpPr>
            <p:nvPr/>
          </p:nvSpPr>
          <p:spPr>
            <a:xfrm>
              <a:off x="5035550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3" h="32">
                  <a:moveTo>
                    <a:pt x="12" y="32"/>
                  </a:moveTo>
                  <a:cubicBezTo>
                    <a:pt x="11" y="31"/>
                    <a:pt x="11" y="30"/>
                    <a:pt x="12" y="29"/>
                  </a:cubicBezTo>
                  <a:cubicBezTo>
                    <a:pt x="11" y="29"/>
                    <a:pt x="10" y="29"/>
                    <a:pt x="9" y="29"/>
                  </a:cubicBezTo>
                  <a:cubicBezTo>
                    <a:pt x="16" y="25"/>
                    <a:pt x="26" y="21"/>
                    <a:pt x="33" y="19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6" y="22"/>
                    <a:pt x="18" y="27"/>
                    <a:pt x="12" y="32"/>
                  </a:cubicBezTo>
                  <a:close/>
                  <a:moveTo>
                    <a:pt x="4" y="21"/>
                  </a:moveTo>
                  <a:cubicBezTo>
                    <a:pt x="12" y="17"/>
                    <a:pt x="21" y="13"/>
                    <a:pt x="29" y="12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0" y="12"/>
                    <a:pt x="9" y="15"/>
                    <a:pt x="2" y="18"/>
                  </a:cubicBezTo>
                  <a:cubicBezTo>
                    <a:pt x="2" y="19"/>
                    <a:pt x="3" y="20"/>
                    <a:pt x="4" y="20"/>
                  </a:cubicBezTo>
                  <a:cubicBezTo>
                    <a:pt x="4" y="20"/>
                    <a:pt x="4" y="21"/>
                    <a:pt x="4" y="21"/>
                  </a:cubicBezTo>
                  <a:close/>
                  <a:moveTo>
                    <a:pt x="0" y="12"/>
                  </a:moveTo>
                  <a:cubicBezTo>
                    <a:pt x="0" y="11"/>
                    <a:pt x="0" y="11"/>
                    <a:pt x="1" y="10"/>
                  </a:cubicBezTo>
                  <a:cubicBezTo>
                    <a:pt x="0" y="10"/>
                    <a:pt x="5" y="7"/>
                    <a:pt x="5" y="7"/>
                  </a:cubicBezTo>
                  <a:cubicBezTo>
                    <a:pt x="5" y="7"/>
                    <a:pt x="4" y="6"/>
                    <a:pt x="4" y="6"/>
                  </a:cubicBezTo>
                  <a:cubicBezTo>
                    <a:pt x="11" y="3"/>
                    <a:pt x="20" y="1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19" y="2"/>
                    <a:pt x="8" y="7"/>
                    <a:pt x="0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6" name="Freeform 302"/>
            <p:cNvSpPr/>
            <p:nvPr/>
          </p:nvSpPr>
          <p:spPr>
            <a:xfrm>
              <a:off x="5029200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8" y="0"/>
                  </a:moveTo>
                  <a:cubicBezTo>
                    <a:pt x="90" y="18"/>
                    <a:pt x="118" y="86"/>
                    <a:pt x="81" y="133"/>
                  </a:cubicBezTo>
                  <a:cubicBezTo>
                    <a:pt x="73" y="126"/>
                    <a:pt x="64" y="119"/>
                    <a:pt x="56" y="111"/>
                  </a:cubicBezTo>
                  <a:cubicBezTo>
                    <a:pt x="66" y="81"/>
                    <a:pt x="42" y="50"/>
                    <a:pt x="13" y="42"/>
                  </a:cubicBezTo>
                  <a:cubicBezTo>
                    <a:pt x="0" y="29"/>
                    <a:pt x="3" y="14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7" name="Freeform 303"/>
            <p:cNvSpPr/>
            <p:nvPr/>
          </p:nvSpPr>
          <p:spPr>
            <a:xfrm>
              <a:off x="5065713" y="5783263"/>
              <a:ext cx="106362" cy="793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" h="21">
                  <a:moveTo>
                    <a:pt x="28" y="18"/>
                  </a:moveTo>
                  <a:cubicBezTo>
                    <a:pt x="28" y="18"/>
                    <a:pt x="18" y="13"/>
                    <a:pt x="13" y="9"/>
                  </a:cubicBezTo>
                  <a:cubicBezTo>
                    <a:pt x="8" y="4"/>
                    <a:pt x="6" y="0"/>
                    <a:pt x="6" y="0"/>
                  </a:cubicBezTo>
                  <a:cubicBezTo>
                    <a:pt x="6" y="0"/>
                    <a:pt x="0" y="8"/>
                    <a:pt x="2" y="12"/>
                  </a:cubicBezTo>
                  <a:cubicBezTo>
                    <a:pt x="5" y="16"/>
                    <a:pt x="22" y="21"/>
                    <a:pt x="22" y="19"/>
                  </a:cubicBezTo>
                  <a:cubicBezTo>
                    <a:pt x="22" y="18"/>
                    <a:pt x="28" y="18"/>
                    <a:pt x="28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59550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图片 185"/>
          <p:cNvPicPr>
            <a:picLocks noChangeAspect="1"/>
          </p:cNvPicPr>
          <p:nvPr/>
        </p:nvPicPr>
        <p:blipFill>
          <a:blip r:embed="rId2"/>
          <a:srcRect l="111" t="23639" r="-111" b="232"/>
          <a:stretch>
            <a:fillRect/>
          </a:stretch>
        </p:blipFill>
        <p:spPr>
          <a:xfrm>
            <a:off x="-11112" y="0"/>
            <a:ext cx="12203112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4" name="矩形 63"/>
          <p:cNvSpPr/>
          <p:nvPr/>
        </p:nvSpPr>
        <p:spPr>
          <a:xfrm>
            <a:off x="13567" y="-4192"/>
            <a:ext cx="12203113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Genetic testing is one of the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innovative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precision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medicine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technique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and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way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diseases like Cancer are treated.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lang="en-US" sz="2400" dirty="0"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 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biopsy 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will be taken of your tumor.</a:t>
            </a:r>
            <a:r>
              <a:rPr lang="en-US" sz="2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Cancer cells will be isolated and extracted from the biopsy, then their DNA will be sequenced in the lab.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Open Sans" panose="020B0606030504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7171" name="组合 10"/>
          <p:cNvGrpSpPr/>
          <p:nvPr/>
        </p:nvGrpSpPr>
        <p:grpSpPr>
          <a:xfrm>
            <a:off x="312529" y="290077"/>
            <a:ext cx="3623788" cy="675062"/>
            <a:chOff x="591207" y="2436554"/>
            <a:chExt cx="10946970" cy="2477090"/>
          </a:xfrm>
        </p:grpSpPr>
        <p:sp>
          <p:nvSpPr>
            <p:cNvPr id="57" name="圆角矩形 56"/>
            <p:cNvSpPr/>
            <p:nvPr/>
          </p:nvSpPr>
          <p:spPr>
            <a:xfrm>
              <a:off x="3221250" y="2833230"/>
              <a:ext cx="8282544" cy="2017725"/>
            </a:xfrm>
            <a:prstGeom prst="roundRect">
              <a:avLst/>
            </a:prstGeom>
            <a:solidFill>
              <a:srgbClr val="3D7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3261442" y="2669760"/>
              <a:ext cx="8276735" cy="2017722"/>
            </a:xfrm>
            <a:prstGeom prst="roundRect">
              <a:avLst/>
            </a:prstGeom>
            <a:solidFill>
              <a:srgbClr val="60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591207" y="2436554"/>
              <a:ext cx="2480114" cy="24770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7175" name="文本框 11"/>
          <p:cNvSpPr txBox="1"/>
          <p:nvPr/>
        </p:nvSpPr>
        <p:spPr>
          <a:xfrm>
            <a:off x="1008329" y="426372"/>
            <a:ext cx="2208425" cy="36933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Existing System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7178" name="Rectangle 8"/>
          <p:cNvSpPr/>
          <p:nvPr/>
        </p:nvSpPr>
        <p:spPr>
          <a:xfrm>
            <a:off x="5942013" y="3744913"/>
            <a:ext cx="1587" cy="1587"/>
          </a:xfrm>
          <a:prstGeom prst="rect">
            <a:avLst/>
          </a:prstGeom>
          <a:solidFill>
            <a:srgbClr val="F78E26"/>
          </a:solidFill>
          <a:ln w="9525">
            <a:noFill/>
          </a:ln>
        </p:spPr>
        <p:txBody>
          <a:bodyPr anchor="t" anchorCtr="0"/>
          <a:lstStyle/>
          <a:p>
            <a:endParaRPr lang="en-US" altLang="zh-CN" sz="20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203" name="组合 140"/>
          <p:cNvGrpSpPr/>
          <p:nvPr/>
        </p:nvGrpSpPr>
        <p:grpSpPr>
          <a:xfrm>
            <a:off x="485564" y="349894"/>
            <a:ext cx="435678" cy="522287"/>
            <a:chOff x="3866221" y="4119563"/>
            <a:chExt cx="1780517" cy="2498725"/>
          </a:xfrm>
        </p:grpSpPr>
        <p:sp>
          <p:nvSpPr>
            <p:cNvPr id="7204" name="Rectangle 258"/>
            <p:cNvSpPr/>
            <p:nvPr/>
          </p:nvSpPr>
          <p:spPr>
            <a:xfrm>
              <a:off x="4652963" y="5511801"/>
              <a:ext cx="360362" cy="515938"/>
            </a:xfrm>
            <a:prstGeom prst="rect">
              <a:avLst/>
            </a:prstGeom>
            <a:solidFill>
              <a:srgbClr val="FFFFFF"/>
            </a:solidFill>
            <a:ln w="7938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5" name="Rectangle 259"/>
            <p:cNvSpPr/>
            <p:nvPr/>
          </p:nvSpPr>
          <p:spPr>
            <a:xfrm>
              <a:off x="4659313" y="5989638"/>
              <a:ext cx="350837" cy="139700"/>
            </a:xfrm>
            <a:prstGeom prst="rect">
              <a:avLst/>
            </a:prstGeom>
            <a:solidFill>
              <a:srgbClr val="0000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6" name="Rectangle 260"/>
            <p:cNvSpPr/>
            <p:nvPr/>
          </p:nvSpPr>
          <p:spPr>
            <a:xfrm>
              <a:off x="4697413" y="5353051"/>
              <a:ext cx="296862" cy="196850"/>
            </a:xfrm>
            <a:prstGeom prst="rect">
              <a:avLst/>
            </a:prstGeom>
            <a:solidFill>
              <a:srgbClr val="CDA77E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7" name="Freeform 261"/>
            <p:cNvSpPr/>
            <p:nvPr/>
          </p:nvSpPr>
          <p:spPr>
            <a:xfrm>
              <a:off x="4494213" y="5440363"/>
              <a:ext cx="255587" cy="639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70">
                  <a:moveTo>
                    <a:pt x="66" y="2"/>
                  </a:moveTo>
                  <a:cubicBezTo>
                    <a:pt x="68" y="65"/>
                    <a:pt x="65" y="130"/>
                    <a:pt x="57" y="170"/>
                  </a:cubicBezTo>
                  <a:cubicBezTo>
                    <a:pt x="38" y="165"/>
                    <a:pt x="19" y="161"/>
                    <a:pt x="0" y="156"/>
                  </a:cubicBezTo>
                  <a:cubicBezTo>
                    <a:pt x="18" y="114"/>
                    <a:pt x="31" y="67"/>
                    <a:pt x="36" y="8"/>
                  </a:cubicBezTo>
                  <a:cubicBezTo>
                    <a:pt x="43" y="6"/>
                    <a:pt x="56" y="0"/>
                    <a:pt x="66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8" name="Freeform 262"/>
            <p:cNvSpPr/>
            <p:nvPr/>
          </p:nvSpPr>
          <p:spPr>
            <a:xfrm>
              <a:off x="4938713" y="5451476"/>
              <a:ext cx="255587" cy="628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67">
                  <a:moveTo>
                    <a:pt x="3" y="2"/>
                  </a:moveTo>
                  <a:cubicBezTo>
                    <a:pt x="0" y="65"/>
                    <a:pt x="3" y="127"/>
                    <a:pt x="11" y="167"/>
                  </a:cubicBezTo>
                  <a:cubicBezTo>
                    <a:pt x="30" y="162"/>
                    <a:pt x="49" y="158"/>
                    <a:pt x="68" y="153"/>
                  </a:cubicBezTo>
                  <a:cubicBezTo>
                    <a:pt x="51" y="111"/>
                    <a:pt x="37" y="64"/>
                    <a:pt x="32" y="5"/>
                  </a:cubicBezTo>
                  <a:cubicBezTo>
                    <a:pt x="22" y="5"/>
                    <a:pt x="13" y="0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9" name="Freeform 263"/>
            <p:cNvSpPr/>
            <p:nvPr/>
          </p:nvSpPr>
          <p:spPr>
            <a:xfrm>
              <a:off x="4784725" y="5519738"/>
              <a:ext cx="131762" cy="4064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83" h="256">
                  <a:moveTo>
                    <a:pt x="23" y="0"/>
                  </a:moveTo>
                  <a:lnTo>
                    <a:pt x="4" y="43"/>
                  </a:lnTo>
                  <a:lnTo>
                    <a:pt x="23" y="66"/>
                  </a:lnTo>
                  <a:lnTo>
                    <a:pt x="0" y="213"/>
                  </a:lnTo>
                  <a:lnTo>
                    <a:pt x="40" y="254"/>
                  </a:lnTo>
                  <a:lnTo>
                    <a:pt x="40" y="256"/>
                  </a:lnTo>
                  <a:lnTo>
                    <a:pt x="42" y="256"/>
                  </a:lnTo>
                  <a:lnTo>
                    <a:pt x="42" y="254"/>
                  </a:lnTo>
                  <a:lnTo>
                    <a:pt x="83" y="213"/>
                  </a:lnTo>
                  <a:lnTo>
                    <a:pt x="56" y="66"/>
                  </a:lnTo>
                  <a:lnTo>
                    <a:pt x="78" y="43"/>
                  </a:lnTo>
                  <a:lnTo>
                    <a:pt x="56" y="0"/>
                  </a:lnTo>
                  <a:lnTo>
                    <a:pt x="40" y="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D104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0" name="Freeform 264"/>
            <p:cNvSpPr/>
            <p:nvPr/>
          </p:nvSpPr>
          <p:spPr>
            <a:xfrm>
              <a:off x="4845050" y="5387976"/>
              <a:ext cx="187325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41" y="0"/>
                  </a:moveTo>
                  <a:cubicBezTo>
                    <a:pt x="28" y="11"/>
                    <a:pt x="16" y="30"/>
                    <a:pt x="0" y="3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46" y="57"/>
                    <a:pt x="45" y="37"/>
                    <a:pt x="50" y="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1" name="Freeform 265"/>
            <p:cNvSpPr/>
            <p:nvPr/>
          </p:nvSpPr>
          <p:spPr>
            <a:xfrm>
              <a:off x="4610100" y="6475413"/>
              <a:ext cx="207962" cy="1428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5" h="38">
                  <a:moveTo>
                    <a:pt x="50" y="1"/>
                  </a:moveTo>
                  <a:cubicBezTo>
                    <a:pt x="55" y="19"/>
                    <a:pt x="55" y="19"/>
                    <a:pt x="55" y="19"/>
                  </a:cubicBezTo>
                  <a:cubicBezTo>
                    <a:pt x="49" y="29"/>
                    <a:pt x="24" y="37"/>
                    <a:pt x="7" y="38"/>
                  </a:cubicBezTo>
                  <a:cubicBezTo>
                    <a:pt x="0" y="28"/>
                    <a:pt x="22" y="18"/>
                    <a:pt x="38" y="15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2" name="Freeform 266"/>
            <p:cNvSpPr/>
            <p:nvPr/>
          </p:nvSpPr>
          <p:spPr>
            <a:xfrm>
              <a:off x="4851400" y="6475413"/>
              <a:ext cx="203200" cy="1285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4" h="34">
                  <a:moveTo>
                    <a:pt x="23" y="4"/>
                  </a:moveTo>
                  <a:cubicBezTo>
                    <a:pt x="23" y="4"/>
                    <a:pt x="20" y="12"/>
                    <a:pt x="21" y="13"/>
                  </a:cubicBezTo>
                  <a:cubicBezTo>
                    <a:pt x="23" y="15"/>
                    <a:pt x="53" y="22"/>
                    <a:pt x="54" y="34"/>
                  </a:cubicBezTo>
                  <a:cubicBezTo>
                    <a:pt x="32" y="34"/>
                    <a:pt x="12" y="33"/>
                    <a:pt x="0" y="2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23" y="4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3" name="Freeform 267"/>
            <p:cNvSpPr/>
            <p:nvPr/>
          </p:nvSpPr>
          <p:spPr>
            <a:xfrm>
              <a:off x="4656138" y="6107113"/>
              <a:ext cx="161925" cy="3873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3" h="103">
                  <a:moveTo>
                    <a:pt x="1" y="4"/>
                  </a:moveTo>
                  <a:cubicBezTo>
                    <a:pt x="0" y="36"/>
                    <a:pt x="7" y="73"/>
                    <a:pt x="19" y="103"/>
                  </a:cubicBezTo>
                  <a:cubicBezTo>
                    <a:pt x="27" y="103"/>
                    <a:pt x="35" y="103"/>
                    <a:pt x="43" y="103"/>
                  </a:cubicBezTo>
                  <a:cubicBezTo>
                    <a:pt x="32" y="65"/>
                    <a:pt x="35" y="32"/>
                    <a:pt x="39" y="0"/>
                  </a:cubicBezTo>
                  <a:cubicBezTo>
                    <a:pt x="26" y="1"/>
                    <a:pt x="14" y="3"/>
                    <a:pt x="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4" name="Freeform 268"/>
            <p:cNvSpPr/>
            <p:nvPr/>
          </p:nvSpPr>
          <p:spPr>
            <a:xfrm>
              <a:off x="4667250" y="5387976"/>
              <a:ext cx="188912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8" y="0"/>
                  </a:moveTo>
                  <a:cubicBezTo>
                    <a:pt x="22" y="11"/>
                    <a:pt x="34" y="30"/>
                    <a:pt x="50" y="3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4" y="57"/>
                    <a:pt x="5" y="37"/>
                    <a:pt x="0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5" name="Freeform 269"/>
            <p:cNvSpPr/>
            <p:nvPr/>
          </p:nvSpPr>
          <p:spPr>
            <a:xfrm>
              <a:off x="4554538" y="5937251"/>
              <a:ext cx="128587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81" h="43">
                  <a:moveTo>
                    <a:pt x="12" y="10"/>
                  </a:moveTo>
                  <a:lnTo>
                    <a:pt x="0" y="31"/>
                  </a:lnTo>
                  <a:lnTo>
                    <a:pt x="81" y="43"/>
                  </a:lnTo>
                  <a:lnTo>
                    <a:pt x="76" y="0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6" name="Freeform 270"/>
            <p:cNvSpPr/>
            <p:nvPr/>
          </p:nvSpPr>
          <p:spPr>
            <a:xfrm>
              <a:off x="4851400" y="6107113"/>
              <a:ext cx="166687" cy="4032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4" h="107">
                  <a:moveTo>
                    <a:pt x="41" y="4"/>
                  </a:moveTo>
                  <a:cubicBezTo>
                    <a:pt x="43" y="42"/>
                    <a:pt x="44" y="82"/>
                    <a:pt x="23" y="107"/>
                  </a:cubicBezTo>
                  <a:cubicBezTo>
                    <a:pt x="15" y="107"/>
                    <a:pt x="7" y="107"/>
                    <a:pt x="0" y="107"/>
                  </a:cubicBezTo>
                  <a:cubicBezTo>
                    <a:pt x="18" y="74"/>
                    <a:pt x="13" y="39"/>
                    <a:pt x="4" y="0"/>
                  </a:cubicBezTo>
                  <a:cubicBezTo>
                    <a:pt x="16" y="1"/>
                    <a:pt x="29" y="3"/>
                    <a:pt x="4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7" name="Freeform 271"/>
            <p:cNvSpPr/>
            <p:nvPr/>
          </p:nvSpPr>
          <p:spPr>
            <a:xfrm>
              <a:off x="5191125" y="4995863"/>
              <a:ext cx="250825" cy="2635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7" h="70">
                  <a:moveTo>
                    <a:pt x="54" y="12"/>
                  </a:moveTo>
                  <a:cubicBezTo>
                    <a:pt x="42" y="5"/>
                    <a:pt x="42" y="5"/>
                    <a:pt x="42" y="5"/>
                  </a:cubicBezTo>
                  <a:cubicBezTo>
                    <a:pt x="32" y="0"/>
                    <a:pt x="20" y="4"/>
                    <a:pt x="15" y="1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42"/>
                    <a:pt x="3" y="53"/>
                    <a:pt x="13" y="59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34" y="70"/>
                    <a:pt x="46" y="67"/>
                    <a:pt x="51" y="57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7" y="29"/>
                    <a:pt x="63" y="17"/>
                    <a:pt x="54" y="12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8" name="Freeform 272"/>
            <p:cNvSpPr/>
            <p:nvPr/>
          </p:nvSpPr>
          <p:spPr>
            <a:xfrm>
              <a:off x="5224463" y="5022851"/>
              <a:ext cx="188912" cy="1920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51">
                  <a:moveTo>
                    <a:pt x="40" y="8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24" y="0"/>
                    <a:pt x="16" y="2"/>
                    <a:pt x="12" y="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0" y="30"/>
                    <a:pt x="3" y="39"/>
                    <a:pt x="10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6" y="51"/>
                    <a:pt x="34" y="49"/>
                    <a:pt x="38" y="42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50" y="21"/>
                    <a:pt x="47" y="12"/>
                    <a:pt x="40" y="8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9" name="Freeform 273"/>
            <p:cNvSpPr/>
            <p:nvPr/>
          </p:nvSpPr>
          <p:spPr>
            <a:xfrm>
              <a:off x="4389438" y="4811713"/>
              <a:ext cx="198437" cy="230188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3" h="61">
                  <a:moveTo>
                    <a:pt x="19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44" y="0"/>
                    <a:pt x="53" y="8"/>
                    <a:pt x="53" y="19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52"/>
                    <a:pt x="45" y="60"/>
                    <a:pt x="34" y="61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9" y="61"/>
                    <a:pt x="1" y="52"/>
                    <a:pt x="0" y="4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8" y="0"/>
                    <a:pt x="19" y="0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0" name="Freeform 274"/>
            <p:cNvSpPr/>
            <p:nvPr/>
          </p:nvSpPr>
          <p:spPr>
            <a:xfrm>
              <a:off x="4419600" y="4830763"/>
              <a:ext cx="146050" cy="1698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45">
                  <a:moveTo>
                    <a:pt x="1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8" y="6"/>
                    <a:pt x="38" y="14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8"/>
                    <a:pt x="33" y="45"/>
                    <a:pt x="25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7" y="45"/>
                    <a:pt x="0" y="39"/>
                    <a:pt x="0" y="3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1" name="Freeform 275"/>
            <p:cNvSpPr/>
            <p:nvPr/>
          </p:nvSpPr>
          <p:spPr>
            <a:xfrm>
              <a:off x="4400550" y="4532313"/>
              <a:ext cx="1060450" cy="976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282" h="259">
                  <a:moveTo>
                    <a:pt x="35" y="0"/>
                  </a:moveTo>
                  <a:cubicBezTo>
                    <a:pt x="35" y="0"/>
                    <a:pt x="0" y="151"/>
                    <a:pt x="22" y="189"/>
                  </a:cubicBezTo>
                  <a:cubicBezTo>
                    <a:pt x="45" y="229"/>
                    <a:pt x="167" y="259"/>
                    <a:pt x="207" y="234"/>
                  </a:cubicBezTo>
                  <a:cubicBezTo>
                    <a:pt x="244" y="210"/>
                    <a:pt x="282" y="61"/>
                    <a:pt x="282" y="61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80" y="12"/>
                    <a:pt x="180" y="12"/>
                    <a:pt x="180" y="12"/>
                  </a:cubicBezTo>
                  <a:cubicBezTo>
                    <a:pt x="163" y="10"/>
                    <a:pt x="163" y="10"/>
                    <a:pt x="163" y="10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47" y="9"/>
                    <a:pt x="147" y="9"/>
                    <a:pt x="147" y="9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2" name="Freeform 276"/>
            <p:cNvSpPr/>
            <p:nvPr/>
          </p:nvSpPr>
          <p:spPr>
            <a:xfrm>
              <a:off x="4483100" y="4446588"/>
              <a:ext cx="963612" cy="6619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56" h="176">
                  <a:moveTo>
                    <a:pt x="0" y="119"/>
                  </a:moveTo>
                  <a:cubicBezTo>
                    <a:pt x="16" y="80"/>
                    <a:pt x="44" y="18"/>
                    <a:pt x="86" y="58"/>
                  </a:cubicBezTo>
                  <a:cubicBezTo>
                    <a:pt x="100" y="71"/>
                    <a:pt x="167" y="87"/>
                    <a:pt x="184" y="82"/>
                  </a:cubicBezTo>
                  <a:cubicBezTo>
                    <a:pt x="235" y="66"/>
                    <a:pt x="235" y="135"/>
                    <a:pt x="232" y="176"/>
                  </a:cubicBezTo>
                  <a:cubicBezTo>
                    <a:pt x="232" y="176"/>
                    <a:pt x="252" y="82"/>
                    <a:pt x="252" y="73"/>
                  </a:cubicBezTo>
                  <a:cubicBezTo>
                    <a:pt x="253" y="64"/>
                    <a:pt x="256" y="54"/>
                    <a:pt x="256" y="5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3" y="10"/>
                    <a:pt x="29" y="18"/>
                  </a:cubicBezTo>
                  <a:cubicBezTo>
                    <a:pt x="26" y="26"/>
                    <a:pt x="0" y="119"/>
                    <a:pt x="0" y="119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3" name="Freeform 277"/>
            <p:cNvSpPr/>
            <p:nvPr/>
          </p:nvSpPr>
          <p:spPr>
            <a:xfrm>
              <a:off x="4449763" y="4119563"/>
              <a:ext cx="1196975" cy="9937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18" h="264">
                  <a:moveTo>
                    <a:pt x="0" y="203"/>
                  </a:moveTo>
                  <a:cubicBezTo>
                    <a:pt x="10" y="207"/>
                    <a:pt x="10" y="207"/>
                    <a:pt x="10" y="207"/>
                  </a:cubicBezTo>
                  <a:cubicBezTo>
                    <a:pt x="10" y="207"/>
                    <a:pt x="25" y="142"/>
                    <a:pt x="51" y="124"/>
                  </a:cubicBezTo>
                  <a:cubicBezTo>
                    <a:pt x="77" y="106"/>
                    <a:pt x="98" y="126"/>
                    <a:pt x="111" y="140"/>
                  </a:cubicBezTo>
                  <a:cubicBezTo>
                    <a:pt x="122" y="152"/>
                    <a:pt x="165" y="163"/>
                    <a:pt x="181" y="157"/>
                  </a:cubicBezTo>
                  <a:cubicBezTo>
                    <a:pt x="198" y="151"/>
                    <a:pt x="226" y="142"/>
                    <a:pt x="241" y="170"/>
                  </a:cubicBezTo>
                  <a:cubicBezTo>
                    <a:pt x="255" y="198"/>
                    <a:pt x="239" y="263"/>
                    <a:pt x="239" y="263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9" y="264"/>
                    <a:pt x="285" y="195"/>
                    <a:pt x="293" y="167"/>
                  </a:cubicBezTo>
                  <a:cubicBezTo>
                    <a:pt x="318" y="71"/>
                    <a:pt x="28" y="0"/>
                    <a:pt x="7" y="97"/>
                  </a:cubicBezTo>
                  <a:cubicBezTo>
                    <a:pt x="1" y="125"/>
                    <a:pt x="0" y="203"/>
                    <a:pt x="0" y="203"/>
                  </a:cubicBez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4" name="Freeform 278"/>
            <p:cNvSpPr/>
            <p:nvPr/>
          </p:nvSpPr>
          <p:spPr>
            <a:xfrm>
              <a:off x="4689475" y="5199063"/>
              <a:ext cx="361950" cy="1619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6" h="43">
                  <a:moveTo>
                    <a:pt x="6" y="0"/>
                  </a:moveTo>
                  <a:cubicBezTo>
                    <a:pt x="33" y="6"/>
                    <a:pt x="69" y="12"/>
                    <a:pt x="96" y="2"/>
                  </a:cubicBezTo>
                  <a:cubicBezTo>
                    <a:pt x="96" y="2"/>
                    <a:pt x="90" y="34"/>
                    <a:pt x="73" y="39"/>
                  </a:cubicBezTo>
                  <a:cubicBezTo>
                    <a:pt x="57" y="43"/>
                    <a:pt x="24" y="34"/>
                    <a:pt x="12" y="23"/>
                  </a:cubicBezTo>
                  <a:cubicBezTo>
                    <a:pt x="0" y="12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48C5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5" name="Freeform 279"/>
            <p:cNvSpPr/>
            <p:nvPr/>
          </p:nvSpPr>
          <p:spPr>
            <a:xfrm>
              <a:off x="4776788" y="5297488"/>
              <a:ext cx="131762" cy="492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5" h="13">
                  <a:moveTo>
                    <a:pt x="35" y="13"/>
                  </a:moveTo>
                  <a:cubicBezTo>
                    <a:pt x="23" y="12"/>
                    <a:pt x="10" y="9"/>
                    <a:pt x="0" y="4"/>
                  </a:cubicBezTo>
                  <a:cubicBezTo>
                    <a:pt x="4" y="2"/>
                    <a:pt x="9" y="0"/>
                    <a:pt x="11" y="1"/>
                  </a:cubicBezTo>
                  <a:cubicBezTo>
                    <a:pt x="15" y="3"/>
                    <a:pt x="16" y="4"/>
                    <a:pt x="16" y="4"/>
                  </a:cubicBezTo>
                  <a:cubicBezTo>
                    <a:pt x="16" y="4"/>
                    <a:pt x="20" y="2"/>
                    <a:pt x="25" y="3"/>
                  </a:cubicBezTo>
                  <a:cubicBezTo>
                    <a:pt x="29" y="4"/>
                    <a:pt x="33" y="10"/>
                    <a:pt x="35" y="13"/>
                  </a:cubicBezTo>
                  <a:close/>
                </a:path>
              </a:pathLst>
            </a:custGeom>
            <a:solidFill>
              <a:srgbClr val="EB6642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6" name="Freeform 280"/>
            <p:cNvSpPr/>
            <p:nvPr/>
          </p:nvSpPr>
          <p:spPr>
            <a:xfrm>
              <a:off x="4708525" y="5199063"/>
              <a:ext cx="342900" cy="8255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91" h="22">
                  <a:moveTo>
                    <a:pt x="1" y="0"/>
                  </a:moveTo>
                  <a:cubicBezTo>
                    <a:pt x="28" y="6"/>
                    <a:pt x="64" y="12"/>
                    <a:pt x="91" y="2"/>
                  </a:cubicBezTo>
                  <a:cubicBezTo>
                    <a:pt x="91" y="2"/>
                    <a:pt x="89" y="12"/>
                    <a:pt x="85" y="21"/>
                  </a:cubicBezTo>
                  <a:cubicBezTo>
                    <a:pt x="77" y="22"/>
                    <a:pt x="68" y="22"/>
                    <a:pt x="58" y="21"/>
                  </a:cubicBezTo>
                  <a:cubicBezTo>
                    <a:pt x="37" y="18"/>
                    <a:pt x="10" y="11"/>
                    <a:pt x="0" y="8"/>
                  </a:cubicBezTo>
                  <a:cubicBezTo>
                    <a:pt x="0" y="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7" name="Freeform 281"/>
            <p:cNvSpPr/>
            <p:nvPr/>
          </p:nvSpPr>
          <p:spPr>
            <a:xfrm>
              <a:off x="5029200" y="4383088"/>
              <a:ext cx="560387" cy="3683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0"/>
                </a:cxn>
              </a:cxnLst>
              <a:rect l="0" t="0" r="0" b="0"/>
              <a:pathLst>
                <a:path w="149" h="98">
                  <a:moveTo>
                    <a:pt x="0" y="0"/>
                  </a:moveTo>
                  <a:cubicBezTo>
                    <a:pt x="17" y="2"/>
                    <a:pt x="149" y="45"/>
                    <a:pt x="118" y="98"/>
                  </a:cubicBezTo>
                  <a:cubicBezTo>
                    <a:pt x="118" y="98"/>
                    <a:pt x="110" y="69"/>
                    <a:pt x="82" y="47"/>
                  </a:cubicBezTo>
                  <a:cubicBezTo>
                    <a:pt x="53" y="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E6348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8" name="Freeform 282"/>
            <p:cNvSpPr/>
            <p:nvPr/>
          </p:nvSpPr>
          <p:spPr>
            <a:xfrm>
              <a:off x="4856163" y="5059363"/>
              <a:ext cx="30162" cy="381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8" h="10">
                  <a:moveTo>
                    <a:pt x="5" y="0"/>
                  </a:moveTo>
                  <a:cubicBezTo>
                    <a:pt x="7" y="1"/>
                    <a:pt x="8" y="3"/>
                    <a:pt x="8" y="6"/>
                  </a:cubicBezTo>
                  <a:cubicBezTo>
                    <a:pt x="7" y="9"/>
                    <a:pt x="5" y="10"/>
                    <a:pt x="3" y="10"/>
                  </a:cubicBezTo>
                  <a:cubicBezTo>
                    <a:pt x="1" y="9"/>
                    <a:pt x="0" y="7"/>
                    <a:pt x="0" y="4"/>
                  </a:cubicBezTo>
                  <a:cubicBezTo>
                    <a:pt x="1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9" name="Freeform 283"/>
            <p:cNvSpPr/>
            <p:nvPr/>
          </p:nvSpPr>
          <p:spPr>
            <a:xfrm>
              <a:off x="4916488" y="5075238"/>
              <a:ext cx="33337" cy="4127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" h="11">
                  <a:moveTo>
                    <a:pt x="6" y="0"/>
                  </a:moveTo>
                  <a:cubicBezTo>
                    <a:pt x="8" y="1"/>
                    <a:pt x="9" y="4"/>
                    <a:pt x="9" y="6"/>
                  </a:cubicBezTo>
                  <a:cubicBezTo>
                    <a:pt x="8" y="9"/>
                    <a:pt x="6" y="11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2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0" name="Freeform 284"/>
            <p:cNvSpPr/>
            <p:nvPr/>
          </p:nvSpPr>
          <p:spPr>
            <a:xfrm>
              <a:off x="4705350" y="4672013"/>
              <a:ext cx="176212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7" h="27">
                  <a:moveTo>
                    <a:pt x="0" y="15"/>
                  </a:moveTo>
                  <a:cubicBezTo>
                    <a:pt x="14" y="0"/>
                    <a:pt x="41" y="8"/>
                    <a:pt x="47" y="26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39" y="14"/>
                    <a:pt x="14" y="7"/>
                    <a:pt x="2" y="18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1" name="Freeform 285"/>
            <p:cNvSpPr/>
            <p:nvPr/>
          </p:nvSpPr>
          <p:spPr>
            <a:xfrm>
              <a:off x="5043488" y="4754563"/>
              <a:ext cx="173037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6" h="27">
                  <a:moveTo>
                    <a:pt x="0" y="16"/>
                  </a:moveTo>
                  <a:cubicBezTo>
                    <a:pt x="13" y="0"/>
                    <a:pt x="41" y="8"/>
                    <a:pt x="46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39" y="14"/>
                    <a:pt x="14" y="8"/>
                    <a:pt x="2" y="18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2" name="Freeform 286"/>
            <p:cNvSpPr/>
            <p:nvPr/>
          </p:nvSpPr>
          <p:spPr>
            <a:xfrm>
              <a:off x="5048250" y="5154613"/>
              <a:ext cx="58737" cy="746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6" h="20">
                  <a:moveTo>
                    <a:pt x="15" y="20"/>
                  </a:moveTo>
                  <a:cubicBezTo>
                    <a:pt x="16" y="11"/>
                    <a:pt x="12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7" y="7"/>
                    <a:pt x="10" y="12"/>
                    <a:pt x="11" y="20"/>
                  </a:cubicBezTo>
                  <a:lnTo>
                    <a:pt x="15" y="2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3" name="Freeform 287"/>
            <p:cNvSpPr/>
            <p:nvPr/>
          </p:nvSpPr>
          <p:spPr>
            <a:xfrm>
              <a:off x="4938713" y="4251326"/>
              <a:ext cx="127000" cy="1238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0" h="78">
                  <a:moveTo>
                    <a:pt x="54" y="78"/>
                  </a:moveTo>
                  <a:lnTo>
                    <a:pt x="0" y="14"/>
                  </a:lnTo>
                  <a:lnTo>
                    <a:pt x="23" y="0"/>
                  </a:lnTo>
                  <a:lnTo>
                    <a:pt x="50" y="42"/>
                  </a:lnTo>
                  <a:lnTo>
                    <a:pt x="54" y="2"/>
                  </a:lnTo>
                  <a:lnTo>
                    <a:pt x="80" y="9"/>
                  </a:lnTo>
                  <a:lnTo>
                    <a:pt x="54" y="78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4" name="Freeform 288"/>
            <p:cNvSpPr/>
            <p:nvPr/>
          </p:nvSpPr>
          <p:spPr>
            <a:xfrm>
              <a:off x="5065713" y="4235451"/>
              <a:ext cx="90487" cy="904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57" h="57">
                  <a:moveTo>
                    <a:pt x="0" y="52"/>
                  </a:moveTo>
                  <a:lnTo>
                    <a:pt x="29" y="0"/>
                  </a:lnTo>
                  <a:lnTo>
                    <a:pt x="57" y="17"/>
                  </a:lnTo>
                  <a:lnTo>
                    <a:pt x="8" y="57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5" name="Freeform 289"/>
            <p:cNvSpPr/>
            <p:nvPr/>
          </p:nvSpPr>
          <p:spPr>
            <a:xfrm>
              <a:off x="4652963" y="4852988"/>
              <a:ext cx="195262" cy="6032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</a:cxnLst>
              <a:rect l="0" t="0" r="0" b="0"/>
              <a:pathLst>
                <a:path w="52" h="16">
                  <a:moveTo>
                    <a:pt x="0" y="10"/>
                  </a:moveTo>
                  <a:cubicBezTo>
                    <a:pt x="0" y="10"/>
                    <a:pt x="12" y="1"/>
                    <a:pt x="26" y="0"/>
                  </a:cubicBezTo>
                  <a:cubicBezTo>
                    <a:pt x="40" y="0"/>
                    <a:pt x="52" y="10"/>
                    <a:pt x="52" y="10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37" y="8"/>
                    <a:pt x="23" y="9"/>
                  </a:cubicBezTo>
                  <a:cubicBezTo>
                    <a:pt x="10" y="11"/>
                    <a:pt x="0" y="15"/>
                    <a:pt x="0" y="15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6" name="Freeform 290"/>
            <p:cNvSpPr/>
            <p:nvPr/>
          </p:nvSpPr>
          <p:spPr>
            <a:xfrm>
              <a:off x="5005388" y="4921251"/>
              <a:ext cx="174625" cy="1158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46" h="31">
                  <a:moveTo>
                    <a:pt x="46" y="28"/>
                  </a:moveTo>
                  <a:cubicBezTo>
                    <a:pt x="46" y="28"/>
                    <a:pt x="39" y="13"/>
                    <a:pt x="27" y="7"/>
                  </a:cubicBezTo>
                  <a:cubicBezTo>
                    <a:pt x="15" y="0"/>
                    <a:pt x="0" y="3"/>
                    <a:pt x="0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4" y="8"/>
                    <a:pt x="25" y="16"/>
                  </a:cubicBezTo>
                  <a:cubicBezTo>
                    <a:pt x="36" y="24"/>
                    <a:pt x="43" y="31"/>
                    <a:pt x="43" y="31"/>
                  </a:cubicBezTo>
                  <a:lnTo>
                    <a:pt x="46" y="28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7" name="Freeform 292"/>
            <p:cNvSpPr/>
            <p:nvPr/>
          </p:nvSpPr>
          <p:spPr>
            <a:xfrm>
              <a:off x="3866221" y="4604584"/>
              <a:ext cx="188912" cy="131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35">
                  <a:moveTo>
                    <a:pt x="25" y="1"/>
                  </a:moveTo>
                  <a:cubicBezTo>
                    <a:pt x="39" y="0"/>
                    <a:pt x="50" y="4"/>
                    <a:pt x="50" y="16"/>
                  </a:cubicBezTo>
                  <a:cubicBezTo>
                    <a:pt x="50" y="27"/>
                    <a:pt x="39" y="33"/>
                    <a:pt x="25" y="34"/>
                  </a:cubicBezTo>
                  <a:cubicBezTo>
                    <a:pt x="11" y="35"/>
                    <a:pt x="1" y="31"/>
                    <a:pt x="0" y="19"/>
                  </a:cubicBezTo>
                  <a:cubicBezTo>
                    <a:pt x="0" y="7"/>
                    <a:pt x="11" y="2"/>
                    <a:pt x="25" y="1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8" name="Freeform 293"/>
            <p:cNvSpPr/>
            <p:nvPr/>
          </p:nvSpPr>
          <p:spPr>
            <a:xfrm>
              <a:off x="4095172" y="4828382"/>
              <a:ext cx="147637" cy="984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26">
                  <a:moveTo>
                    <a:pt x="20" y="0"/>
                  </a:moveTo>
                  <a:cubicBezTo>
                    <a:pt x="31" y="0"/>
                    <a:pt x="39" y="3"/>
                    <a:pt x="39" y="11"/>
                  </a:cubicBezTo>
                  <a:cubicBezTo>
                    <a:pt x="39" y="20"/>
                    <a:pt x="31" y="25"/>
                    <a:pt x="20" y="25"/>
                  </a:cubicBezTo>
                  <a:cubicBezTo>
                    <a:pt x="9" y="26"/>
                    <a:pt x="1" y="23"/>
                    <a:pt x="0" y="14"/>
                  </a:cubicBezTo>
                  <a:cubicBezTo>
                    <a:pt x="0" y="5"/>
                    <a:pt x="9" y="1"/>
                    <a:pt x="20" y="0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9" name="Freeform 294"/>
            <p:cNvSpPr/>
            <p:nvPr/>
          </p:nvSpPr>
          <p:spPr>
            <a:xfrm>
              <a:off x="4329113" y="5835651"/>
              <a:ext cx="341312" cy="18415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91" h="49">
                  <a:moveTo>
                    <a:pt x="0" y="19"/>
                  </a:moveTo>
                  <a:cubicBezTo>
                    <a:pt x="0" y="19"/>
                    <a:pt x="18" y="44"/>
                    <a:pt x="26" y="45"/>
                  </a:cubicBezTo>
                  <a:cubicBezTo>
                    <a:pt x="35" y="46"/>
                    <a:pt x="44" y="38"/>
                    <a:pt x="51" y="39"/>
                  </a:cubicBezTo>
                  <a:cubicBezTo>
                    <a:pt x="58" y="39"/>
                    <a:pt x="69" y="48"/>
                    <a:pt x="74" y="48"/>
                  </a:cubicBezTo>
                  <a:cubicBezTo>
                    <a:pt x="75" y="49"/>
                    <a:pt x="79" y="47"/>
                    <a:pt x="78" y="40"/>
                  </a:cubicBezTo>
                  <a:cubicBezTo>
                    <a:pt x="78" y="40"/>
                    <a:pt x="82" y="40"/>
                    <a:pt x="82" y="40"/>
                  </a:cubicBezTo>
                  <a:cubicBezTo>
                    <a:pt x="84" y="39"/>
                    <a:pt x="87" y="37"/>
                    <a:pt x="85" y="31"/>
                  </a:cubicBezTo>
                  <a:cubicBezTo>
                    <a:pt x="89" y="30"/>
                    <a:pt x="90" y="26"/>
                    <a:pt x="89" y="21"/>
                  </a:cubicBezTo>
                  <a:cubicBezTo>
                    <a:pt x="89" y="21"/>
                    <a:pt x="84" y="18"/>
                    <a:pt x="84" y="18"/>
                  </a:cubicBezTo>
                  <a:cubicBezTo>
                    <a:pt x="90" y="14"/>
                    <a:pt x="91" y="10"/>
                    <a:pt x="87" y="8"/>
                  </a:cubicBezTo>
                  <a:cubicBezTo>
                    <a:pt x="82" y="4"/>
                    <a:pt x="61" y="0"/>
                    <a:pt x="56" y="0"/>
                  </a:cubicBezTo>
                  <a:cubicBezTo>
                    <a:pt x="51" y="1"/>
                    <a:pt x="36" y="25"/>
                    <a:pt x="32" y="24"/>
                  </a:cubicBezTo>
                  <a:cubicBezTo>
                    <a:pt x="28" y="22"/>
                    <a:pt x="17" y="4"/>
                    <a:pt x="17" y="4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0" name="Freeform 295"/>
            <p:cNvSpPr>
              <a:spLocks noEditPoints="1"/>
            </p:cNvSpPr>
            <p:nvPr/>
          </p:nvSpPr>
          <p:spPr>
            <a:xfrm>
              <a:off x="4538663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3" h="32">
                  <a:moveTo>
                    <a:pt x="22" y="32"/>
                  </a:moveTo>
                  <a:cubicBezTo>
                    <a:pt x="22" y="31"/>
                    <a:pt x="22" y="30"/>
                    <a:pt x="22" y="29"/>
                  </a:cubicBezTo>
                  <a:cubicBezTo>
                    <a:pt x="22" y="29"/>
                    <a:pt x="23" y="29"/>
                    <a:pt x="24" y="29"/>
                  </a:cubicBezTo>
                  <a:cubicBezTo>
                    <a:pt x="17" y="25"/>
                    <a:pt x="8" y="21"/>
                    <a:pt x="1" y="1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2"/>
                    <a:pt x="15" y="27"/>
                    <a:pt x="22" y="32"/>
                  </a:cubicBezTo>
                  <a:close/>
                  <a:moveTo>
                    <a:pt x="29" y="21"/>
                  </a:moveTo>
                  <a:cubicBezTo>
                    <a:pt x="22" y="17"/>
                    <a:pt x="12" y="13"/>
                    <a:pt x="4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13" y="12"/>
                    <a:pt x="25" y="15"/>
                    <a:pt x="32" y="18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9" y="21"/>
                    <a:pt x="29" y="21"/>
                  </a:cubicBezTo>
                  <a:close/>
                  <a:moveTo>
                    <a:pt x="33" y="12"/>
                  </a:moveTo>
                  <a:cubicBezTo>
                    <a:pt x="33" y="11"/>
                    <a:pt x="33" y="11"/>
                    <a:pt x="33" y="10"/>
                  </a:cubicBezTo>
                  <a:cubicBezTo>
                    <a:pt x="33" y="10"/>
                    <a:pt x="28" y="7"/>
                    <a:pt x="28" y="7"/>
                  </a:cubicBezTo>
                  <a:cubicBezTo>
                    <a:pt x="29" y="7"/>
                    <a:pt x="30" y="6"/>
                    <a:pt x="30" y="6"/>
                  </a:cubicBezTo>
                  <a:cubicBezTo>
                    <a:pt x="23" y="3"/>
                    <a:pt x="14" y="1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5" y="2"/>
                    <a:pt x="26" y="7"/>
                    <a:pt x="33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1" name="Freeform 296"/>
            <p:cNvSpPr/>
            <p:nvPr/>
          </p:nvSpPr>
          <p:spPr>
            <a:xfrm>
              <a:off x="4227513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111" y="0"/>
                  </a:moveTo>
                  <a:cubicBezTo>
                    <a:pt x="28" y="18"/>
                    <a:pt x="0" y="86"/>
                    <a:pt x="38" y="133"/>
                  </a:cubicBezTo>
                  <a:cubicBezTo>
                    <a:pt x="46" y="126"/>
                    <a:pt x="54" y="119"/>
                    <a:pt x="63" y="111"/>
                  </a:cubicBezTo>
                  <a:cubicBezTo>
                    <a:pt x="52" y="81"/>
                    <a:pt x="76" y="50"/>
                    <a:pt x="106" y="42"/>
                  </a:cubicBezTo>
                  <a:cubicBezTo>
                    <a:pt x="118" y="29"/>
                    <a:pt x="115" y="14"/>
                    <a:pt x="111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2" name="Freeform 297"/>
            <p:cNvSpPr/>
            <p:nvPr/>
          </p:nvSpPr>
          <p:spPr>
            <a:xfrm>
              <a:off x="4532313" y="5783263"/>
              <a:ext cx="104775" cy="793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8" h="21">
                  <a:moveTo>
                    <a:pt x="0" y="18"/>
                  </a:moveTo>
                  <a:cubicBezTo>
                    <a:pt x="0" y="18"/>
                    <a:pt x="10" y="13"/>
                    <a:pt x="15" y="9"/>
                  </a:cubicBezTo>
                  <a:cubicBezTo>
                    <a:pt x="20" y="4"/>
                    <a:pt x="22" y="0"/>
                    <a:pt x="22" y="0"/>
                  </a:cubicBezTo>
                  <a:cubicBezTo>
                    <a:pt x="22" y="0"/>
                    <a:pt x="28" y="8"/>
                    <a:pt x="25" y="12"/>
                  </a:cubicBezTo>
                  <a:cubicBezTo>
                    <a:pt x="23" y="16"/>
                    <a:pt x="5" y="21"/>
                    <a:pt x="5" y="19"/>
                  </a:cubicBezTo>
                  <a:cubicBezTo>
                    <a:pt x="5" y="18"/>
                    <a:pt x="0" y="18"/>
                    <a:pt x="0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3" name="Freeform 299"/>
            <p:cNvSpPr/>
            <p:nvPr/>
          </p:nvSpPr>
          <p:spPr>
            <a:xfrm>
              <a:off x="5021263" y="5937251"/>
              <a:ext cx="123825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78" h="43">
                  <a:moveTo>
                    <a:pt x="69" y="10"/>
                  </a:moveTo>
                  <a:lnTo>
                    <a:pt x="78" y="31"/>
                  </a:lnTo>
                  <a:lnTo>
                    <a:pt x="0" y="43"/>
                  </a:lnTo>
                  <a:lnTo>
                    <a:pt x="2" y="0"/>
                  </a:lnTo>
                  <a:lnTo>
                    <a:pt x="69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4" name="Freeform 300"/>
            <p:cNvSpPr/>
            <p:nvPr/>
          </p:nvSpPr>
          <p:spPr>
            <a:xfrm>
              <a:off x="5029200" y="5835651"/>
              <a:ext cx="341312" cy="1841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1" h="49">
                  <a:moveTo>
                    <a:pt x="91" y="19"/>
                  </a:moveTo>
                  <a:cubicBezTo>
                    <a:pt x="91" y="19"/>
                    <a:pt x="74" y="44"/>
                    <a:pt x="65" y="45"/>
                  </a:cubicBezTo>
                  <a:cubicBezTo>
                    <a:pt x="57" y="46"/>
                    <a:pt x="48" y="38"/>
                    <a:pt x="41" y="39"/>
                  </a:cubicBezTo>
                  <a:cubicBezTo>
                    <a:pt x="33" y="39"/>
                    <a:pt x="23" y="48"/>
                    <a:pt x="17" y="48"/>
                  </a:cubicBezTo>
                  <a:cubicBezTo>
                    <a:pt x="16" y="49"/>
                    <a:pt x="13" y="47"/>
                    <a:pt x="14" y="40"/>
                  </a:cubicBezTo>
                  <a:cubicBezTo>
                    <a:pt x="13" y="40"/>
                    <a:pt x="10" y="40"/>
                    <a:pt x="9" y="40"/>
                  </a:cubicBezTo>
                  <a:cubicBezTo>
                    <a:pt x="7" y="39"/>
                    <a:pt x="5" y="37"/>
                    <a:pt x="6" y="31"/>
                  </a:cubicBezTo>
                  <a:cubicBezTo>
                    <a:pt x="2" y="30"/>
                    <a:pt x="1" y="26"/>
                    <a:pt x="3" y="21"/>
                  </a:cubicBezTo>
                  <a:cubicBezTo>
                    <a:pt x="2" y="21"/>
                    <a:pt x="7" y="18"/>
                    <a:pt x="7" y="18"/>
                  </a:cubicBezTo>
                  <a:cubicBezTo>
                    <a:pt x="1" y="14"/>
                    <a:pt x="0" y="10"/>
                    <a:pt x="4" y="8"/>
                  </a:cubicBezTo>
                  <a:cubicBezTo>
                    <a:pt x="9" y="4"/>
                    <a:pt x="31" y="0"/>
                    <a:pt x="36" y="0"/>
                  </a:cubicBezTo>
                  <a:cubicBezTo>
                    <a:pt x="41" y="1"/>
                    <a:pt x="56" y="25"/>
                    <a:pt x="60" y="24"/>
                  </a:cubicBezTo>
                  <a:cubicBezTo>
                    <a:pt x="63" y="22"/>
                    <a:pt x="75" y="4"/>
                    <a:pt x="75" y="4"/>
                  </a:cubicBezTo>
                  <a:lnTo>
                    <a:pt x="91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5" name="Freeform 301"/>
            <p:cNvSpPr>
              <a:spLocks noEditPoints="1"/>
            </p:cNvSpPr>
            <p:nvPr/>
          </p:nvSpPr>
          <p:spPr>
            <a:xfrm>
              <a:off x="5035550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3" h="32">
                  <a:moveTo>
                    <a:pt x="12" y="32"/>
                  </a:moveTo>
                  <a:cubicBezTo>
                    <a:pt x="11" y="31"/>
                    <a:pt x="11" y="30"/>
                    <a:pt x="12" y="29"/>
                  </a:cubicBezTo>
                  <a:cubicBezTo>
                    <a:pt x="11" y="29"/>
                    <a:pt x="10" y="29"/>
                    <a:pt x="9" y="29"/>
                  </a:cubicBezTo>
                  <a:cubicBezTo>
                    <a:pt x="16" y="25"/>
                    <a:pt x="26" y="21"/>
                    <a:pt x="33" y="19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6" y="22"/>
                    <a:pt x="18" y="27"/>
                    <a:pt x="12" y="32"/>
                  </a:cubicBezTo>
                  <a:close/>
                  <a:moveTo>
                    <a:pt x="4" y="21"/>
                  </a:moveTo>
                  <a:cubicBezTo>
                    <a:pt x="12" y="17"/>
                    <a:pt x="21" y="13"/>
                    <a:pt x="29" y="12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0" y="12"/>
                    <a:pt x="9" y="15"/>
                    <a:pt x="2" y="18"/>
                  </a:cubicBezTo>
                  <a:cubicBezTo>
                    <a:pt x="2" y="19"/>
                    <a:pt x="3" y="20"/>
                    <a:pt x="4" y="20"/>
                  </a:cubicBezTo>
                  <a:cubicBezTo>
                    <a:pt x="4" y="20"/>
                    <a:pt x="4" y="21"/>
                    <a:pt x="4" y="21"/>
                  </a:cubicBezTo>
                  <a:close/>
                  <a:moveTo>
                    <a:pt x="0" y="12"/>
                  </a:moveTo>
                  <a:cubicBezTo>
                    <a:pt x="0" y="11"/>
                    <a:pt x="0" y="11"/>
                    <a:pt x="1" y="10"/>
                  </a:cubicBezTo>
                  <a:cubicBezTo>
                    <a:pt x="0" y="10"/>
                    <a:pt x="5" y="7"/>
                    <a:pt x="5" y="7"/>
                  </a:cubicBezTo>
                  <a:cubicBezTo>
                    <a:pt x="5" y="7"/>
                    <a:pt x="4" y="6"/>
                    <a:pt x="4" y="6"/>
                  </a:cubicBezTo>
                  <a:cubicBezTo>
                    <a:pt x="11" y="3"/>
                    <a:pt x="20" y="1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19" y="2"/>
                    <a:pt x="8" y="7"/>
                    <a:pt x="0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6" name="Freeform 302"/>
            <p:cNvSpPr/>
            <p:nvPr/>
          </p:nvSpPr>
          <p:spPr>
            <a:xfrm>
              <a:off x="5029200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8" y="0"/>
                  </a:moveTo>
                  <a:cubicBezTo>
                    <a:pt x="90" y="18"/>
                    <a:pt x="118" y="86"/>
                    <a:pt x="81" y="133"/>
                  </a:cubicBezTo>
                  <a:cubicBezTo>
                    <a:pt x="73" y="126"/>
                    <a:pt x="64" y="119"/>
                    <a:pt x="56" y="111"/>
                  </a:cubicBezTo>
                  <a:cubicBezTo>
                    <a:pt x="66" y="81"/>
                    <a:pt x="42" y="50"/>
                    <a:pt x="13" y="42"/>
                  </a:cubicBezTo>
                  <a:cubicBezTo>
                    <a:pt x="0" y="29"/>
                    <a:pt x="3" y="14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7" name="Freeform 303"/>
            <p:cNvSpPr/>
            <p:nvPr/>
          </p:nvSpPr>
          <p:spPr>
            <a:xfrm>
              <a:off x="5065713" y="5783263"/>
              <a:ext cx="106362" cy="793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" h="21">
                  <a:moveTo>
                    <a:pt x="28" y="18"/>
                  </a:moveTo>
                  <a:cubicBezTo>
                    <a:pt x="28" y="18"/>
                    <a:pt x="18" y="13"/>
                    <a:pt x="13" y="9"/>
                  </a:cubicBezTo>
                  <a:cubicBezTo>
                    <a:pt x="8" y="4"/>
                    <a:pt x="6" y="0"/>
                    <a:pt x="6" y="0"/>
                  </a:cubicBezTo>
                  <a:cubicBezTo>
                    <a:pt x="6" y="0"/>
                    <a:pt x="0" y="8"/>
                    <a:pt x="2" y="12"/>
                  </a:cubicBezTo>
                  <a:cubicBezTo>
                    <a:pt x="5" y="16"/>
                    <a:pt x="22" y="21"/>
                    <a:pt x="22" y="19"/>
                  </a:cubicBezTo>
                  <a:cubicBezTo>
                    <a:pt x="22" y="18"/>
                    <a:pt x="28" y="18"/>
                    <a:pt x="28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9970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图片 185"/>
          <p:cNvPicPr>
            <a:picLocks noChangeAspect="1"/>
          </p:cNvPicPr>
          <p:nvPr/>
        </p:nvPicPr>
        <p:blipFill>
          <a:blip r:embed="rId2"/>
          <a:srcRect l="111" t="23639" r="-111" b="232"/>
          <a:stretch>
            <a:fillRect/>
          </a:stretch>
        </p:blipFill>
        <p:spPr>
          <a:xfrm>
            <a:off x="-11112" y="0"/>
            <a:ext cx="12203112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4" name="矩形 63"/>
          <p:cNvSpPr/>
          <p:nvPr/>
        </p:nvSpPr>
        <p:spPr>
          <a:xfrm>
            <a:off x="-11112" y="99392"/>
            <a:ext cx="12203113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63500" marR="72390" algn="just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project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aims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at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developing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Machine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Learning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algorithm</a:t>
            </a:r>
            <a:r>
              <a:rPr lang="en-US" sz="2000" spc="-5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that</a:t>
            </a:r>
            <a:r>
              <a:rPr lang="en-US" sz="2000" spc="-6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uses</a:t>
            </a:r>
            <a:r>
              <a:rPr lang="en-US" sz="2000" spc="-7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expert-annotated</a:t>
            </a:r>
            <a:r>
              <a:rPr lang="en-US" sz="2000" spc="-7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knowledge</a:t>
            </a:r>
            <a:r>
              <a:rPr lang="en-US" sz="2000" spc="-7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base</a:t>
            </a:r>
            <a:r>
              <a:rPr lang="en-US" sz="2000" spc="-8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where</a:t>
            </a:r>
            <a:r>
              <a:rPr lang="en-US" sz="2000" spc="-21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world-class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researchers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and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oncologists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have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manually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annotated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thousands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of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mutations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as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baseline,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automatically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classify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genetic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variations.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Various</a:t>
            </a:r>
            <a:r>
              <a:rPr lang="en-US" sz="2000" spc="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Machine</a:t>
            </a:r>
            <a:r>
              <a:rPr lang="en-US" sz="2000" spc="-1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Learning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Model used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is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as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follows:</a:t>
            </a:r>
            <a:endParaRPr lang="en-IN" sz="2000" dirty="0"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45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 </a:t>
            </a:r>
            <a:endParaRPr lang="en-IN" sz="2000" dirty="0"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SzPts val="1000"/>
              <a:buFont typeface="Cambria" panose="02040503050406030204" pitchFamily="18" charset="0"/>
              <a:buAutoNum type="romanLcPeriod"/>
              <a:tabLst>
                <a:tab pos="520065" algn="l"/>
                <a:tab pos="520700" algn="l"/>
              </a:tabLst>
            </a:pP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Naïve</a:t>
            </a:r>
            <a:r>
              <a:rPr lang="en-US" sz="2000" spc="-2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Bayes</a:t>
            </a:r>
            <a:endParaRPr lang="en-IN" sz="2000" spc="-5" dirty="0"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5"/>
              </a:spcBef>
              <a:spcAft>
                <a:spcPts val="0"/>
              </a:spcAft>
              <a:buSzPts val="1000"/>
              <a:buFont typeface="Cambria" panose="02040503050406030204" pitchFamily="18" charset="0"/>
              <a:buAutoNum type="romanLcPeriod"/>
              <a:tabLst>
                <a:tab pos="520065" algn="l"/>
                <a:tab pos="520700" algn="l"/>
              </a:tabLst>
            </a:pP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K-Nearest</a:t>
            </a:r>
            <a:r>
              <a:rPr lang="en-US" sz="2000" spc="-2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Neighbors</a:t>
            </a:r>
          </a:p>
          <a:p>
            <a:pPr marL="742950" marR="0" lvl="1" indent="-285750">
              <a:spcBef>
                <a:spcPts val="5"/>
              </a:spcBef>
              <a:spcAft>
                <a:spcPts val="0"/>
              </a:spcAft>
              <a:buSzPts val="1000"/>
              <a:buFont typeface="Cambria" panose="02040503050406030204" pitchFamily="18" charset="0"/>
              <a:buAutoNum type="romanLcPeriod"/>
              <a:tabLst>
                <a:tab pos="520065" algn="l"/>
                <a:tab pos="520700" algn="l"/>
              </a:tabLst>
            </a:pPr>
            <a:endParaRPr lang="en-IN" sz="2000" spc="-5" dirty="0"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ts val="1170"/>
              </a:lnSpc>
              <a:spcBef>
                <a:spcPts val="5"/>
              </a:spcBef>
              <a:spcAft>
                <a:spcPts val="0"/>
              </a:spcAft>
              <a:buSzPts val="1000"/>
              <a:buFont typeface="Cambria" panose="02040503050406030204" pitchFamily="18" charset="0"/>
              <a:buAutoNum type="romanLcPeriod"/>
              <a:tabLst>
                <a:tab pos="520700" algn="l"/>
              </a:tabLst>
            </a:pP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Logistic</a:t>
            </a:r>
            <a:r>
              <a:rPr lang="en-US" sz="2000" spc="-2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Regression</a:t>
            </a:r>
          </a:p>
          <a:p>
            <a:pPr marL="742950" marR="0" lvl="1" indent="-285750">
              <a:lnSpc>
                <a:spcPts val="1170"/>
              </a:lnSpc>
              <a:spcBef>
                <a:spcPts val="5"/>
              </a:spcBef>
              <a:spcAft>
                <a:spcPts val="0"/>
              </a:spcAft>
              <a:buSzPts val="1000"/>
              <a:buFont typeface="Cambria" panose="02040503050406030204" pitchFamily="18" charset="0"/>
              <a:buAutoNum type="romanLcPeriod"/>
              <a:tabLst>
                <a:tab pos="520700" algn="l"/>
              </a:tabLst>
            </a:pPr>
            <a:endParaRPr lang="en-IN" sz="2000" spc="-5" dirty="0"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ts val="1170"/>
              </a:lnSpc>
              <a:spcBef>
                <a:spcPts val="0"/>
              </a:spcBef>
              <a:spcAft>
                <a:spcPts val="0"/>
              </a:spcAft>
              <a:buSzPts val="1000"/>
              <a:buFont typeface="Cambria" panose="02040503050406030204" pitchFamily="18" charset="0"/>
              <a:buAutoNum type="romanLcPeriod"/>
              <a:tabLst>
                <a:tab pos="520700" algn="l"/>
              </a:tabLst>
            </a:pP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Linear</a:t>
            </a:r>
            <a:r>
              <a:rPr lang="en-US" sz="2000" spc="-2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Support</a:t>
            </a:r>
            <a:r>
              <a:rPr lang="en-US" sz="2000" spc="-2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Vector</a:t>
            </a:r>
            <a:r>
              <a:rPr lang="en-US" sz="2000" spc="-2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Machine</a:t>
            </a:r>
            <a:endParaRPr lang="en-IN" sz="2000" spc="-5" dirty="0"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5"/>
              </a:spcBef>
              <a:spcAft>
                <a:spcPts val="0"/>
              </a:spcAft>
              <a:buSzPts val="1000"/>
              <a:buFont typeface="Cambria" panose="02040503050406030204" pitchFamily="18" charset="0"/>
              <a:buAutoNum type="romanLcPeriod"/>
              <a:tabLst>
                <a:tab pos="520065" algn="l"/>
                <a:tab pos="520700" algn="l"/>
              </a:tabLst>
            </a:pP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Random</a:t>
            </a:r>
            <a:r>
              <a:rPr lang="en-US" sz="2000" spc="-2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Forest</a:t>
            </a:r>
            <a:r>
              <a:rPr lang="en-US" sz="2000" spc="-1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Classifier</a:t>
            </a:r>
            <a:endParaRPr lang="en-IN" sz="2000" spc="-5" dirty="0"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5"/>
              </a:spcBef>
              <a:spcAft>
                <a:spcPts val="0"/>
              </a:spcAft>
              <a:buSzPts val="1000"/>
              <a:buFont typeface="Cambria" panose="02040503050406030204" pitchFamily="18" charset="0"/>
              <a:buAutoNum type="romanLcPeriod"/>
              <a:tabLst>
                <a:tab pos="520700" algn="l"/>
              </a:tabLst>
            </a:pP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Stacking</a:t>
            </a:r>
            <a:r>
              <a:rPr lang="en-US" sz="2000" spc="-2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5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Model</a:t>
            </a:r>
            <a:endParaRPr lang="en-IN" sz="2000" spc="-5" dirty="0">
              <a:effectLst/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7171" name="组合 10"/>
          <p:cNvGrpSpPr/>
          <p:nvPr/>
        </p:nvGrpSpPr>
        <p:grpSpPr>
          <a:xfrm>
            <a:off x="312529" y="290077"/>
            <a:ext cx="3623788" cy="675062"/>
            <a:chOff x="591207" y="2436554"/>
            <a:chExt cx="10946970" cy="2477090"/>
          </a:xfrm>
        </p:grpSpPr>
        <p:sp>
          <p:nvSpPr>
            <p:cNvPr id="57" name="圆角矩形 56"/>
            <p:cNvSpPr/>
            <p:nvPr/>
          </p:nvSpPr>
          <p:spPr>
            <a:xfrm>
              <a:off x="3221250" y="2833230"/>
              <a:ext cx="8282544" cy="2017725"/>
            </a:xfrm>
            <a:prstGeom prst="roundRect">
              <a:avLst/>
            </a:prstGeom>
            <a:solidFill>
              <a:srgbClr val="3D7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3261442" y="2669760"/>
              <a:ext cx="8276735" cy="2017722"/>
            </a:xfrm>
            <a:prstGeom prst="roundRect">
              <a:avLst/>
            </a:prstGeom>
            <a:solidFill>
              <a:srgbClr val="60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591207" y="2436554"/>
              <a:ext cx="2480114" cy="24770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7175" name="文本框 11"/>
          <p:cNvSpPr txBox="1"/>
          <p:nvPr/>
        </p:nvSpPr>
        <p:spPr>
          <a:xfrm>
            <a:off x="1008329" y="426372"/>
            <a:ext cx="2401235" cy="36933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Proposed System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7178" name="Rectangle 8"/>
          <p:cNvSpPr/>
          <p:nvPr/>
        </p:nvSpPr>
        <p:spPr>
          <a:xfrm>
            <a:off x="5942013" y="3744913"/>
            <a:ext cx="1587" cy="1587"/>
          </a:xfrm>
          <a:prstGeom prst="rect">
            <a:avLst/>
          </a:prstGeom>
          <a:solidFill>
            <a:srgbClr val="F78E26"/>
          </a:solidFill>
          <a:ln w="9525">
            <a:noFill/>
          </a:ln>
        </p:spPr>
        <p:txBody>
          <a:bodyPr anchor="t" anchorCtr="0"/>
          <a:lstStyle/>
          <a:p>
            <a:endParaRPr lang="en-US" altLang="zh-CN" sz="20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203" name="组合 140"/>
          <p:cNvGrpSpPr/>
          <p:nvPr/>
        </p:nvGrpSpPr>
        <p:grpSpPr>
          <a:xfrm>
            <a:off x="485564" y="349894"/>
            <a:ext cx="435678" cy="522287"/>
            <a:chOff x="3866221" y="4119563"/>
            <a:chExt cx="1780517" cy="2498725"/>
          </a:xfrm>
        </p:grpSpPr>
        <p:sp>
          <p:nvSpPr>
            <p:cNvPr id="7204" name="Rectangle 258"/>
            <p:cNvSpPr/>
            <p:nvPr/>
          </p:nvSpPr>
          <p:spPr>
            <a:xfrm>
              <a:off x="4652963" y="5511801"/>
              <a:ext cx="360362" cy="515938"/>
            </a:xfrm>
            <a:prstGeom prst="rect">
              <a:avLst/>
            </a:prstGeom>
            <a:solidFill>
              <a:srgbClr val="FFFFFF"/>
            </a:solidFill>
            <a:ln w="7938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5" name="Rectangle 259"/>
            <p:cNvSpPr/>
            <p:nvPr/>
          </p:nvSpPr>
          <p:spPr>
            <a:xfrm>
              <a:off x="4659313" y="5989638"/>
              <a:ext cx="350837" cy="139700"/>
            </a:xfrm>
            <a:prstGeom prst="rect">
              <a:avLst/>
            </a:prstGeom>
            <a:solidFill>
              <a:srgbClr val="0000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6" name="Rectangle 260"/>
            <p:cNvSpPr/>
            <p:nvPr/>
          </p:nvSpPr>
          <p:spPr>
            <a:xfrm>
              <a:off x="4697413" y="5353051"/>
              <a:ext cx="296862" cy="196850"/>
            </a:xfrm>
            <a:prstGeom prst="rect">
              <a:avLst/>
            </a:prstGeom>
            <a:solidFill>
              <a:srgbClr val="CDA77E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7" name="Freeform 261"/>
            <p:cNvSpPr/>
            <p:nvPr/>
          </p:nvSpPr>
          <p:spPr>
            <a:xfrm>
              <a:off x="4494213" y="5440363"/>
              <a:ext cx="255587" cy="639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70">
                  <a:moveTo>
                    <a:pt x="66" y="2"/>
                  </a:moveTo>
                  <a:cubicBezTo>
                    <a:pt x="68" y="65"/>
                    <a:pt x="65" y="130"/>
                    <a:pt x="57" y="170"/>
                  </a:cubicBezTo>
                  <a:cubicBezTo>
                    <a:pt x="38" y="165"/>
                    <a:pt x="19" y="161"/>
                    <a:pt x="0" y="156"/>
                  </a:cubicBezTo>
                  <a:cubicBezTo>
                    <a:pt x="18" y="114"/>
                    <a:pt x="31" y="67"/>
                    <a:pt x="36" y="8"/>
                  </a:cubicBezTo>
                  <a:cubicBezTo>
                    <a:pt x="43" y="6"/>
                    <a:pt x="56" y="0"/>
                    <a:pt x="66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8" name="Freeform 262"/>
            <p:cNvSpPr/>
            <p:nvPr/>
          </p:nvSpPr>
          <p:spPr>
            <a:xfrm>
              <a:off x="4938713" y="5451476"/>
              <a:ext cx="255587" cy="628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67">
                  <a:moveTo>
                    <a:pt x="3" y="2"/>
                  </a:moveTo>
                  <a:cubicBezTo>
                    <a:pt x="0" y="65"/>
                    <a:pt x="3" y="127"/>
                    <a:pt x="11" y="167"/>
                  </a:cubicBezTo>
                  <a:cubicBezTo>
                    <a:pt x="30" y="162"/>
                    <a:pt x="49" y="158"/>
                    <a:pt x="68" y="153"/>
                  </a:cubicBezTo>
                  <a:cubicBezTo>
                    <a:pt x="51" y="111"/>
                    <a:pt x="37" y="64"/>
                    <a:pt x="32" y="5"/>
                  </a:cubicBezTo>
                  <a:cubicBezTo>
                    <a:pt x="22" y="5"/>
                    <a:pt x="13" y="0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9" name="Freeform 263"/>
            <p:cNvSpPr/>
            <p:nvPr/>
          </p:nvSpPr>
          <p:spPr>
            <a:xfrm>
              <a:off x="4784725" y="5519738"/>
              <a:ext cx="131762" cy="4064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83" h="256">
                  <a:moveTo>
                    <a:pt x="23" y="0"/>
                  </a:moveTo>
                  <a:lnTo>
                    <a:pt x="4" y="43"/>
                  </a:lnTo>
                  <a:lnTo>
                    <a:pt x="23" y="66"/>
                  </a:lnTo>
                  <a:lnTo>
                    <a:pt x="0" y="213"/>
                  </a:lnTo>
                  <a:lnTo>
                    <a:pt x="40" y="254"/>
                  </a:lnTo>
                  <a:lnTo>
                    <a:pt x="40" y="256"/>
                  </a:lnTo>
                  <a:lnTo>
                    <a:pt x="42" y="256"/>
                  </a:lnTo>
                  <a:lnTo>
                    <a:pt x="42" y="254"/>
                  </a:lnTo>
                  <a:lnTo>
                    <a:pt x="83" y="213"/>
                  </a:lnTo>
                  <a:lnTo>
                    <a:pt x="56" y="66"/>
                  </a:lnTo>
                  <a:lnTo>
                    <a:pt x="78" y="43"/>
                  </a:lnTo>
                  <a:lnTo>
                    <a:pt x="56" y="0"/>
                  </a:lnTo>
                  <a:lnTo>
                    <a:pt x="40" y="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D104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0" name="Freeform 264"/>
            <p:cNvSpPr/>
            <p:nvPr/>
          </p:nvSpPr>
          <p:spPr>
            <a:xfrm>
              <a:off x="4845050" y="5387976"/>
              <a:ext cx="187325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41" y="0"/>
                  </a:moveTo>
                  <a:cubicBezTo>
                    <a:pt x="28" y="11"/>
                    <a:pt x="16" y="30"/>
                    <a:pt x="0" y="3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46" y="57"/>
                    <a:pt x="45" y="37"/>
                    <a:pt x="50" y="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1" name="Freeform 265"/>
            <p:cNvSpPr/>
            <p:nvPr/>
          </p:nvSpPr>
          <p:spPr>
            <a:xfrm>
              <a:off x="4610100" y="6475413"/>
              <a:ext cx="207962" cy="1428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5" h="38">
                  <a:moveTo>
                    <a:pt x="50" y="1"/>
                  </a:moveTo>
                  <a:cubicBezTo>
                    <a:pt x="55" y="19"/>
                    <a:pt x="55" y="19"/>
                    <a:pt x="55" y="19"/>
                  </a:cubicBezTo>
                  <a:cubicBezTo>
                    <a:pt x="49" y="29"/>
                    <a:pt x="24" y="37"/>
                    <a:pt x="7" y="38"/>
                  </a:cubicBezTo>
                  <a:cubicBezTo>
                    <a:pt x="0" y="28"/>
                    <a:pt x="22" y="18"/>
                    <a:pt x="38" y="15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2" name="Freeform 266"/>
            <p:cNvSpPr/>
            <p:nvPr/>
          </p:nvSpPr>
          <p:spPr>
            <a:xfrm>
              <a:off x="4851400" y="6475413"/>
              <a:ext cx="203200" cy="1285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4" h="34">
                  <a:moveTo>
                    <a:pt x="23" y="4"/>
                  </a:moveTo>
                  <a:cubicBezTo>
                    <a:pt x="23" y="4"/>
                    <a:pt x="20" y="12"/>
                    <a:pt x="21" y="13"/>
                  </a:cubicBezTo>
                  <a:cubicBezTo>
                    <a:pt x="23" y="15"/>
                    <a:pt x="53" y="22"/>
                    <a:pt x="54" y="34"/>
                  </a:cubicBezTo>
                  <a:cubicBezTo>
                    <a:pt x="32" y="34"/>
                    <a:pt x="12" y="33"/>
                    <a:pt x="0" y="2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23" y="4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3" name="Freeform 267"/>
            <p:cNvSpPr/>
            <p:nvPr/>
          </p:nvSpPr>
          <p:spPr>
            <a:xfrm>
              <a:off x="4656138" y="6107113"/>
              <a:ext cx="161925" cy="3873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3" h="103">
                  <a:moveTo>
                    <a:pt x="1" y="4"/>
                  </a:moveTo>
                  <a:cubicBezTo>
                    <a:pt x="0" y="36"/>
                    <a:pt x="7" y="73"/>
                    <a:pt x="19" y="103"/>
                  </a:cubicBezTo>
                  <a:cubicBezTo>
                    <a:pt x="27" y="103"/>
                    <a:pt x="35" y="103"/>
                    <a:pt x="43" y="103"/>
                  </a:cubicBezTo>
                  <a:cubicBezTo>
                    <a:pt x="32" y="65"/>
                    <a:pt x="35" y="32"/>
                    <a:pt x="39" y="0"/>
                  </a:cubicBezTo>
                  <a:cubicBezTo>
                    <a:pt x="26" y="1"/>
                    <a:pt x="14" y="3"/>
                    <a:pt x="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4" name="Freeform 268"/>
            <p:cNvSpPr/>
            <p:nvPr/>
          </p:nvSpPr>
          <p:spPr>
            <a:xfrm>
              <a:off x="4667250" y="5387976"/>
              <a:ext cx="188912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8" y="0"/>
                  </a:moveTo>
                  <a:cubicBezTo>
                    <a:pt x="22" y="11"/>
                    <a:pt x="34" y="30"/>
                    <a:pt x="50" y="3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4" y="57"/>
                    <a:pt x="5" y="37"/>
                    <a:pt x="0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5" name="Freeform 269"/>
            <p:cNvSpPr/>
            <p:nvPr/>
          </p:nvSpPr>
          <p:spPr>
            <a:xfrm>
              <a:off x="4554538" y="5937251"/>
              <a:ext cx="128587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81" h="43">
                  <a:moveTo>
                    <a:pt x="12" y="10"/>
                  </a:moveTo>
                  <a:lnTo>
                    <a:pt x="0" y="31"/>
                  </a:lnTo>
                  <a:lnTo>
                    <a:pt x="81" y="43"/>
                  </a:lnTo>
                  <a:lnTo>
                    <a:pt x="76" y="0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6" name="Freeform 270"/>
            <p:cNvSpPr/>
            <p:nvPr/>
          </p:nvSpPr>
          <p:spPr>
            <a:xfrm>
              <a:off x="4851400" y="6107113"/>
              <a:ext cx="166687" cy="4032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4" h="107">
                  <a:moveTo>
                    <a:pt x="41" y="4"/>
                  </a:moveTo>
                  <a:cubicBezTo>
                    <a:pt x="43" y="42"/>
                    <a:pt x="44" y="82"/>
                    <a:pt x="23" y="107"/>
                  </a:cubicBezTo>
                  <a:cubicBezTo>
                    <a:pt x="15" y="107"/>
                    <a:pt x="7" y="107"/>
                    <a:pt x="0" y="107"/>
                  </a:cubicBezTo>
                  <a:cubicBezTo>
                    <a:pt x="18" y="74"/>
                    <a:pt x="13" y="39"/>
                    <a:pt x="4" y="0"/>
                  </a:cubicBezTo>
                  <a:cubicBezTo>
                    <a:pt x="16" y="1"/>
                    <a:pt x="29" y="3"/>
                    <a:pt x="4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7" name="Freeform 271"/>
            <p:cNvSpPr/>
            <p:nvPr/>
          </p:nvSpPr>
          <p:spPr>
            <a:xfrm>
              <a:off x="5191125" y="4995863"/>
              <a:ext cx="250825" cy="2635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7" h="70">
                  <a:moveTo>
                    <a:pt x="54" y="12"/>
                  </a:moveTo>
                  <a:cubicBezTo>
                    <a:pt x="42" y="5"/>
                    <a:pt x="42" y="5"/>
                    <a:pt x="42" y="5"/>
                  </a:cubicBezTo>
                  <a:cubicBezTo>
                    <a:pt x="32" y="0"/>
                    <a:pt x="20" y="4"/>
                    <a:pt x="15" y="1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42"/>
                    <a:pt x="3" y="53"/>
                    <a:pt x="13" y="59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34" y="70"/>
                    <a:pt x="46" y="67"/>
                    <a:pt x="51" y="57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7" y="29"/>
                    <a:pt x="63" y="17"/>
                    <a:pt x="54" y="12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8" name="Freeform 272"/>
            <p:cNvSpPr/>
            <p:nvPr/>
          </p:nvSpPr>
          <p:spPr>
            <a:xfrm>
              <a:off x="5224463" y="5022851"/>
              <a:ext cx="188912" cy="1920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51">
                  <a:moveTo>
                    <a:pt x="40" y="8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24" y="0"/>
                    <a:pt x="16" y="2"/>
                    <a:pt x="12" y="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0" y="30"/>
                    <a:pt x="3" y="39"/>
                    <a:pt x="10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6" y="51"/>
                    <a:pt x="34" y="49"/>
                    <a:pt x="38" y="42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50" y="21"/>
                    <a:pt x="47" y="12"/>
                    <a:pt x="40" y="8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9" name="Freeform 273"/>
            <p:cNvSpPr/>
            <p:nvPr/>
          </p:nvSpPr>
          <p:spPr>
            <a:xfrm>
              <a:off x="4389438" y="4811713"/>
              <a:ext cx="198437" cy="230188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3" h="61">
                  <a:moveTo>
                    <a:pt x="19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44" y="0"/>
                    <a:pt x="53" y="8"/>
                    <a:pt x="53" y="19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52"/>
                    <a:pt x="45" y="60"/>
                    <a:pt x="34" y="61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9" y="61"/>
                    <a:pt x="1" y="52"/>
                    <a:pt x="0" y="4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8" y="0"/>
                    <a:pt x="19" y="0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0" name="Freeform 274"/>
            <p:cNvSpPr/>
            <p:nvPr/>
          </p:nvSpPr>
          <p:spPr>
            <a:xfrm>
              <a:off x="4419600" y="4830763"/>
              <a:ext cx="146050" cy="1698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45">
                  <a:moveTo>
                    <a:pt x="1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8" y="6"/>
                    <a:pt x="38" y="14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8"/>
                    <a:pt x="33" y="45"/>
                    <a:pt x="25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7" y="45"/>
                    <a:pt x="0" y="39"/>
                    <a:pt x="0" y="3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1" name="Freeform 275"/>
            <p:cNvSpPr/>
            <p:nvPr/>
          </p:nvSpPr>
          <p:spPr>
            <a:xfrm>
              <a:off x="4400550" y="4532313"/>
              <a:ext cx="1060450" cy="976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282" h="259">
                  <a:moveTo>
                    <a:pt x="35" y="0"/>
                  </a:moveTo>
                  <a:cubicBezTo>
                    <a:pt x="35" y="0"/>
                    <a:pt x="0" y="151"/>
                    <a:pt x="22" y="189"/>
                  </a:cubicBezTo>
                  <a:cubicBezTo>
                    <a:pt x="45" y="229"/>
                    <a:pt x="167" y="259"/>
                    <a:pt x="207" y="234"/>
                  </a:cubicBezTo>
                  <a:cubicBezTo>
                    <a:pt x="244" y="210"/>
                    <a:pt x="282" y="61"/>
                    <a:pt x="282" y="61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80" y="12"/>
                    <a:pt x="180" y="12"/>
                    <a:pt x="180" y="12"/>
                  </a:cubicBezTo>
                  <a:cubicBezTo>
                    <a:pt x="163" y="10"/>
                    <a:pt x="163" y="10"/>
                    <a:pt x="163" y="10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47" y="9"/>
                    <a:pt x="147" y="9"/>
                    <a:pt x="147" y="9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2" name="Freeform 276"/>
            <p:cNvSpPr/>
            <p:nvPr/>
          </p:nvSpPr>
          <p:spPr>
            <a:xfrm>
              <a:off x="4483100" y="4446588"/>
              <a:ext cx="963612" cy="6619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56" h="176">
                  <a:moveTo>
                    <a:pt x="0" y="119"/>
                  </a:moveTo>
                  <a:cubicBezTo>
                    <a:pt x="16" y="80"/>
                    <a:pt x="44" y="18"/>
                    <a:pt x="86" y="58"/>
                  </a:cubicBezTo>
                  <a:cubicBezTo>
                    <a:pt x="100" y="71"/>
                    <a:pt x="167" y="87"/>
                    <a:pt x="184" y="82"/>
                  </a:cubicBezTo>
                  <a:cubicBezTo>
                    <a:pt x="235" y="66"/>
                    <a:pt x="235" y="135"/>
                    <a:pt x="232" y="176"/>
                  </a:cubicBezTo>
                  <a:cubicBezTo>
                    <a:pt x="232" y="176"/>
                    <a:pt x="252" y="82"/>
                    <a:pt x="252" y="73"/>
                  </a:cubicBezTo>
                  <a:cubicBezTo>
                    <a:pt x="253" y="64"/>
                    <a:pt x="256" y="54"/>
                    <a:pt x="256" y="5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3" y="10"/>
                    <a:pt x="29" y="18"/>
                  </a:cubicBezTo>
                  <a:cubicBezTo>
                    <a:pt x="26" y="26"/>
                    <a:pt x="0" y="119"/>
                    <a:pt x="0" y="119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3" name="Freeform 277"/>
            <p:cNvSpPr/>
            <p:nvPr/>
          </p:nvSpPr>
          <p:spPr>
            <a:xfrm>
              <a:off x="4449763" y="4119563"/>
              <a:ext cx="1196975" cy="9937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18" h="264">
                  <a:moveTo>
                    <a:pt x="0" y="203"/>
                  </a:moveTo>
                  <a:cubicBezTo>
                    <a:pt x="10" y="207"/>
                    <a:pt x="10" y="207"/>
                    <a:pt x="10" y="207"/>
                  </a:cubicBezTo>
                  <a:cubicBezTo>
                    <a:pt x="10" y="207"/>
                    <a:pt x="25" y="142"/>
                    <a:pt x="51" y="124"/>
                  </a:cubicBezTo>
                  <a:cubicBezTo>
                    <a:pt x="77" y="106"/>
                    <a:pt x="98" y="126"/>
                    <a:pt x="111" y="140"/>
                  </a:cubicBezTo>
                  <a:cubicBezTo>
                    <a:pt x="122" y="152"/>
                    <a:pt x="165" y="163"/>
                    <a:pt x="181" y="157"/>
                  </a:cubicBezTo>
                  <a:cubicBezTo>
                    <a:pt x="198" y="151"/>
                    <a:pt x="226" y="142"/>
                    <a:pt x="241" y="170"/>
                  </a:cubicBezTo>
                  <a:cubicBezTo>
                    <a:pt x="255" y="198"/>
                    <a:pt x="239" y="263"/>
                    <a:pt x="239" y="263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9" y="264"/>
                    <a:pt x="285" y="195"/>
                    <a:pt x="293" y="167"/>
                  </a:cubicBezTo>
                  <a:cubicBezTo>
                    <a:pt x="318" y="71"/>
                    <a:pt x="28" y="0"/>
                    <a:pt x="7" y="97"/>
                  </a:cubicBezTo>
                  <a:cubicBezTo>
                    <a:pt x="1" y="125"/>
                    <a:pt x="0" y="203"/>
                    <a:pt x="0" y="203"/>
                  </a:cubicBez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4" name="Freeform 278"/>
            <p:cNvSpPr/>
            <p:nvPr/>
          </p:nvSpPr>
          <p:spPr>
            <a:xfrm>
              <a:off x="4689475" y="5199063"/>
              <a:ext cx="361950" cy="1619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6" h="43">
                  <a:moveTo>
                    <a:pt x="6" y="0"/>
                  </a:moveTo>
                  <a:cubicBezTo>
                    <a:pt x="33" y="6"/>
                    <a:pt x="69" y="12"/>
                    <a:pt x="96" y="2"/>
                  </a:cubicBezTo>
                  <a:cubicBezTo>
                    <a:pt x="96" y="2"/>
                    <a:pt x="90" y="34"/>
                    <a:pt x="73" y="39"/>
                  </a:cubicBezTo>
                  <a:cubicBezTo>
                    <a:pt x="57" y="43"/>
                    <a:pt x="24" y="34"/>
                    <a:pt x="12" y="23"/>
                  </a:cubicBezTo>
                  <a:cubicBezTo>
                    <a:pt x="0" y="12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48C5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5" name="Freeform 279"/>
            <p:cNvSpPr/>
            <p:nvPr/>
          </p:nvSpPr>
          <p:spPr>
            <a:xfrm>
              <a:off x="4776788" y="5297488"/>
              <a:ext cx="131762" cy="492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5" h="13">
                  <a:moveTo>
                    <a:pt x="35" y="13"/>
                  </a:moveTo>
                  <a:cubicBezTo>
                    <a:pt x="23" y="12"/>
                    <a:pt x="10" y="9"/>
                    <a:pt x="0" y="4"/>
                  </a:cubicBezTo>
                  <a:cubicBezTo>
                    <a:pt x="4" y="2"/>
                    <a:pt x="9" y="0"/>
                    <a:pt x="11" y="1"/>
                  </a:cubicBezTo>
                  <a:cubicBezTo>
                    <a:pt x="15" y="3"/>
                    <a:pt x="16" y="4"/>
                    <a:pt x="16" y="4"/>
                  </a:cubicBezTo>
                  <a:cubicBezTo>
                    <a:pt x="16" y="4"/>
                    <a:pt x="20" y="2"/>
                    <a:pt x="25" y="3"/>
                  </a:cubicBezTo>
                  <a:cubicBezTo>
                    <a:pt x="29" y="4"/>
                    <a:pt x="33" y="10"/>
                    <a:pt x="35" y="13"/>
                  </a:cubicBezTo>
                  <a:close/>
                </a:path>
              </a:pathLst>
            </a:custGeom>
            <a:solidFill>
              <a:srgbClr val="EB6642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6" name="Freeform 280"/>
            <p:cNvSpPr/>
            <p:nvPr/>
          </p:nvSpPr>
          <p:spPr>
            <a:xfrm>
              <a:off x="4708525" y="5199063"/>
              <a:ext cx="342900" cy="8255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91" h="22">
                  <a:moveTo>
                    <a:pt x="1" y="0"/>
                  </a:moveTo>
                  <a:cubicBezTo>
                    <a:pt x="28" y="6"/>
                    <a:pt x="64" y="12"/>
                    <a:pt x="91" y="2"/>
                  </a:cubicBezTo>
                  <a:cubicBezTo>
                    <a:pt x="91" y="2"/>
                    <a:pt x="89" y="12"/>
                    <a:pt x="85" y="21"/>
                  </a:cubicBezTo>
                  <a:cubicBezTo>
                    <a:pt x="77" y="22"/>
                    <a:pt x="68" y="22"/>
                    <a:pt x="58" y="21"/>
                  </a:cubicBezTo>
                  <a:cubicBezTo>
                    <a:pt x="37" y="18"/>
                    <a:pt x="10" y="11"/>
                    <a:pt x="0" y="8"/>
                  </a:cubicBezTo>
                  <a:cubicBezTo>
                    <a:pt x="0" y="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7" name="Freeform 281"/>
            <p:cNvSpPr/>
            <p:nvPr/>
          </p:nvSpPr>
          <p:spPr>
            <a:xfrm>
              <a:off x="5029200" y="4383088"/>
              <a:ext cx="560387" cy="3683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0"/>
                </a:cxn>
              </a:cxnLst>
              <a:rect l="0" t="0" r="0" b="0"/>
              <a:pathLst>
                <a:path w="149" h="98">
                  <a:moveTo>
                    <a:pt x="0" y="0"/>
                  </a:moveTo>
                  <a:cubicBezTo>
                    <a:pt x="17" y="2"/>
                    <a:pt x="149" y="45"/>
                    <a:pt x="118" y="98"/>
                  </a:cubicBezTo>
                  <a:cubicBezTo>
                    <a:pt x="118" y="98"/>
                    <a:pt x="110" y="69"/>
                    <a:pt x="82" y="47"/>
                  </a:cubicBezTo>
                  <a:cubicBezTo>
                    <a:pt x="53" y="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E6348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8" name="Freeform 282"/>
            <p:cNvSpPr/>
            <p:nvPr/>
          </p:nvSpPr>
          <p:spPr>
            <a:xfrm>
              <a:off x="4856163" y="5059363"/>
              <a:ext cx="30162" cy="381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8" h="10">
                  <a:moveTo>
                    <a:pt x="5" y="0"/>
                  </a:moveTo>
                  <a:cubicBezTo>
                    <a:pt x="7" y="1"/>
                    <a:pt x="8" y="3"/>
                    <a:pt x="8" y="6"/>
                  </a:cubicBezTo>
                  <a:cubicBezTo>
                    <a:pt x="7" y="9"/>
                    <a:pt x="5" y="10"/>
                    <a:pt x="3" y="10"/>
                  </a:cubicBezTo>
                  <a:cubicBezTo>
                    <a:pt x="1" y="9"/>
                    <a:pt x="0" y="7"/>
                    <a:pt x="0" y="4"/>
                  </a:cubicBezTo>
                  <a:cubicBezTo>
                    <a:pt x="1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9" name="Freeform 283"/>
            <p:cNvSpPr/>
            <p:nvPr/>
          </p:nvSpPr>
          <p:spPr>
            <a:xfrm>
              <a:off x="4916488" y="5075238"/>
              <a:ext cx="33337" cy="4127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" h="11">
                  <a:moveTo>
                    <a:pt x="6" y="0"/>
                  </a:moveTo>
                  <a:cubicBezTo>
                    <a:pt x="8" y="1"/>
                    <a:pt x="9" y="4"/>
                    <a:pt x="9" y="6"/>
                  </a:cubicBezTo>
                  <a:cubicBezTo>
                    <a:pt x="8" y="9"/>
                    <a:pt x="6" y="11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2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0" name="Freeform 284"/>
            <p:cNvSpPr/>
            <p:nvPr/>
          </p:nvSpPr>
          <p:spPr>
            <a:xfrm>
              <a:off x="4705350" y="4672013"/>
              <a:ext cx="176212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7" h="27">
                  <a:moveTo>
                    <a:pt x="0" y="15"/>
                  </a:moveTo>
                  <a:cubicBezTo>
                    <a:pt x="14" y="0"/>
                    <a:pt x="41" y="8"/>
                    <a:pt x="47" y="26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39" y="14"/>
                    <a:pt x="14" y="7"/>
                    <a:pt x="2" y="18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1" name="Freeform 285"/>
            <p:cNvSpPr/>
            <p:nvPr/>
          </p:nvSpPr>
          <p:spPr>
            <a:xfrm>
              <a:off x="5043488" y="4754563"/>
              <a:ext cx="173037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6" h="27">
                  <a:moveTo>
                    <a:pt x="0" y="16"/>
                  </a:moveTo>
                  <a:cubicBezTo>
                    <a:pt x="13" y="0"/>
                    <a:pt x="41" y="8"/>
                    <a:pt x="46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39" y="14"/>
                    <a:pt x="14" y="8"/>
                    <a:pt x="2" y="18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2" name="Freeform 286"/>
            <p:cNvSpPr/>
            <p:nvPr/>
          </p:nvSpPr>
          <p:spPr>
            <a:xfrm>
              <a:off x="5048250" y="5154613"/>
              <a:ext cx="58737" cy="746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6" h="20">
                  <a:moveTo>
                    <a:pt x="15" y="20"/>
                  </a:moveTo>
                  <a:cubicBezTo>
                    <a:pt x="16" y="11"/>
                    <a:pt x="12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7" y="7"/>
                    <a:pt x="10" y="12"/>
                    <a:pt x="11" y="20"/>
                  </a:cubicBezTo>
                  <a:lnTo>
                    <a:pt x="15" y="2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3" name="Freeform 287"/>
            <p:cNvSpPr/>
            <p:nvPr/>
          </p:nvSpPr>
          <p:spPr>
            <a:xfrm>
              <a:off x="4938713" y="4251326"/>
              <a:ext cx="127000" cy="1238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0" h="78">
                  <a:moveTo>
                    <a:pt x="54" y="78"/>
                  </a:moveTo>
                  <a:lnTo>
                    <a:pt x="0" y="14"/>
                  </a:lnTo>
                  <a:lnTo>
                    <a:pt x="23" y="0"/>
                  </a:lnTo>
                  <a:lnTo>
                    <a:pt x="50" y="42"/>
                  </a:lnTo>
                  <a:lnTo>
                    <a:pt x="54" y="2"/>
                  </a:lnTo>
                  <a:lnTo>
                    <a:pt x="80" y="9"/>
                  </a:lnTo>
                  <a:lnTo>
                    <a:pt x="54" y="78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4" name="Freeform 288"/>
            <p:cNvSpPr/>
            <p:nvPr/>
          </p:nvSpPr>
          <p:spPr>
            <a:xfrm>
              <a:off x="5065713" y="4235451"/>
              <a:ext cx="90487" cy="904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57" h="57">
                  <a:moveTo>
                    <a:pt x="0" y="52"/>
                  </a:moveTo>
                  <a:lnTo>
                    <a:pt x="29" y="0"/>
                  </a:lnTo>
                  <a:lnTo>
                    <a:pt x="57" y="17"/>
                  </a:lnTo>
                  <a:lnTo>
                    <a:pt x="8" y="57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5" name="Freeform 289"/>
            <p:cNvSpPr/>
            <p:nvPr/>
          </p:nvSpPr>
          <p:spPr>
            <a:xfrm>
              <a:off x="4652963" y="4852988"/>
              <a:ext cx="195262" cy="6032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</a:cxnLst>
              <a:rect l="0" t="0" r="0" b="0"/>
              <a:pathLst>
                <a:path w="52" h="16">
                  <a:moveTo>
                    <a:pt x="0" y="10"/>
                  </a:moveTo>
                  <a:cubicBezTo>
                    <a:pt x="0" y="10"/>
                    <a:pt x="12" y="1"/>
                    <a:pt x="26" y="0"/>
                  </a:cubicBezTo>
                  <a:cubicBezTo>
                    <a:pt x="40" y="0"/>
                    <a:pt x="52" y="10"/>
                    <a:pt x="52" y="10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37" y="8"/>
                    <a:pt x="23" y="9"/>
                  </a:cubicBezTo>
                  <a:cubicBezTo>
                    <a:pt x="10" y="11"/>
                    <a:pt x="0" y="15"/>
                    <a:pt x="0" y="15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6" name="Freeform 290"/>
            <p:cNvSpPr/>
            <p:nvPr/>
          </p:nvSpPr>
          <p:spPr>
            <a:xfrm>
              <a:off x="5005388" y="4921251"/>
              <a:ext cx="174625" cy="1158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46" h="31">
                  <a:moveTo>
                    <a:pt x="46" y="28"/>
                  </a:moveTo>
                  <a:cubicBezTo>
                    <a:pt x="46" y="28"/>
                    <a:pt x="39" y="13"/>
                    <a:pt x="27" y="7"/>
                  </a:cubicBezTo>
                  <a:cubicBezTo>
                    <a:pt x="15" y="0"/>
                    <a:pt x="0" y="3"/>
                    <a:pt x="0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4" y="8"/>
                    <a:pt x="25" y="16"/>
                  </a:cubicBezTo>
                  <a:cubicBezTo>
                    <a:pt x="36" y="24"/>
                    <a:pt x="43" y="31"/>
                    <a:pt x="43" y="31"/>
                  </a:cubicBezTo>
                  <a:lnTo>
                    <a:pt x="46" y="28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7" name="Freeform 292"/>
            <p:cNvSpPr/>
            <p:nvPr/>
          </p:nvSpPr>
          <p:spPr>
            <a:xfrm>
              <a:off x="3866221" y="4604584"/>
              <a:ext cx="188912" cy="131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35">
                  <a:moveTo>
                    <a:pt x="25" y="1"/>
                  </a:moveTo>
                  <a:cubicBezTo>
                    <a:pt x="39" y="0"/>
                    <a:pt x="50" y="4"/>
                    <a:pt x="50" y="16"/>
                  </a:cubicBezTo>
                  <a:cubicBezTo>
                    <a:pt x="50" y="27"/>
                    <a:pt x="39" y="33"/>
                    <a:pt x="25" y="34"/>
                  </a:cubicBezTo>
                  <a:cubicBezTo>
                    <a:pt x="11" y="35"/>
                    <a:pt x="1" y="31"/>
                    <a:pt x="0" y="19"/>
                  </a:cubicBezTo>
                  <a:cubicBezTo>
                    <a:pt x="0" y="7"/>
                    <a:pt x="11" y="2"/>
                    <a:pt x="25" y="1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8" name="Freeform 293"/>
            <p:cNvSpPr/>
            <p:nvPr/>
          </p:nvSpPr>
          <p:spPr>
            <a:xfrm>
              <a:off x="4095172" y="4828382"/>
              <a:ext cx="147637" cy="984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26">
                  <a:moveTo>
                    <a:pt x="20" y="0"/>
                  </a:moveTo>
                  <a:cubicBezTo>
                    <a:pt x="31" y="0"/>
                    <a:pt x="39" y="3"/>
                    <a:pt x="39" y="11"/>
                  </a:cubicBezTo>
                  <a:cubicBezTo>
                    <a:pt x="39" y="20"/>
                    <a:pt x="31" y="25"/>
                    <a:pt x="20" y="25"/>
                  </a:cubicBezTo>
                  <a:cubicBezTo>
                    <a:pt x="9" y="26"/>
                    <a:pt x="1" y="23"/>
                    <a:pt x="0" y="14"/>
                  </a:cubicBezTo>
                  <a:cubicBezTo>
                    <a:pt x="0" y="5"/>
                    <a:pt x="9" y="1"/>
                    <a:pt x="20" y="0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9" name="Freeform 294"/>
            <p:cNvSpPr/>
            <p:nvPr/>
          </p:nvSpPr>
          <p:spPr>
            <a:xfrm>
              <a:off x="4329113" y="5835651"/>
              <a:ext cx="341312" cy="18415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91" h="49">
                  <a:moveTo>
                    <a:pt x="0" y="19"/>
                  </a:moveTo>
                  <a:cubicBezTo>
                    <a:pt x="0" y="19"/>
                    <a:pt x="18" y="44"/>
                    <a:pt x="26" y="45"/>
                  </a:cubicBezTo>
                  <a:cubicBezTo>
                    <a:pt x="35" y="46"/>
                    <a:pt x="44" y="38"/>
                    <a:pt x="51" y="39"/>
                  </a:cubicBezTo>
                  <a:cubicBezTo>
                    <a:pt x="58" y="39"/>
                    <a:pt x="69" y="48"/>
                    <a:pt x="74" y="48"/>
                  </a:cubicBezTo>
                  <a:cubicBezTo>
                    <a:pt x="75" y="49"/>
                    <a:pt x="79" y="47"/>
                    <a:pt x="78" y="40"/>
                  </a:cubicBezTo>
                  <a:cubicBezTo>
                    <a:pt x="78" y="40"/>
                    <a:pt x="82" y="40"/>
                    <a:pt x="82" y="40"/>
                  </a:cubicBezTo>
                  <a:cubicBezTo>
                    <a:pt x="84" y="39"/>
                    <a:pt x="87" y="37"/>
                    <a:pt x="85" y="31"/>
                  </a:cubicBezTo>
                  <a:cubicBezTo>
                    <a:pt x="89" y="30"/>
                    <a:pt x="90" y="26"/>
                    <a:pt x="89" y="21"/>
                  </a:cubicBezTo>
                  <a:cubicBezTo>
                    <a:pt x="89" y="21"/>
                    <a:pt x="84" y="18"/>
                    <a:pt x="84" y="18"/>
                  </a:cubicBezTo>
                  <a:cubicBezTo>
                    <a:pt x="90" y="14"/>
                    <a:pt x="91" y="10"/>
                    <a:pt x="87" y="8"/>
                  </a:cubicBezTo>
                  <a:cubicBezTo>
                    <a:pt x="82" y="4"/>
                    <a:pt x="61" y="0"/>
                    <a:pt x="56" y="0"/>
                  </a:cubicBezTo>
                  <a:cubicBezTo>
                    <a:pt x="51" y="1"/>
                    <a:pt x="36" y="25"/>
                    <a:pt x="32" y="24"/>
                  </a:cubicBezTo>
                  <a:cubicBezTo>
                    <a:pt x="28" y="22"/>
                    <a:pt x="17" y="4"/>
                    <a:pt x="17" y="4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0" name="Freeform 295"/>
            <p:cNvSpPr>
              <a:spLocks noEditPoints="1"/>
            </p:cNvSpPr>
            <p:nvPr/>
          </p:nvSpPr>
          <p:spPr>
            <a:xfrm>
              <a:off x="4538663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3" h="32">
                  <a:moveTo>
                    <a:pt x="22" y="32"/>
                  </a:moveTo>
                  <a:cubicBezTo>
                    <a:pt x="22" y="31"/>
                    <a:pt x="22" y="30"/>
                    <a:pt x="22" y="29"/>
                  </a:cubicBezTo>
                  <a:cubicBezTo>
                    <a:pt x="22" y="29"/>
                    <a:pt x="23" y="29"/>
                    <a:pt x="24" y="29"/>
                  </a:cubicBezTo>
                  <a:cubicBezTo>
                    <a:pt x="17" y="25"/>
                    <a:pt x="8" y="21"/>
                    <a:pt x="1" y="1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2"/>
                    <a:pt x="15" y="27"/>
                    <a:pt x="22" y="32"/>
                  </a:cubicBezTo>
                  <a:close/>
                  <a:moveTo>
                    <a:pt x="29" y="21"/>
                  </a:moveTo>
                  <a:cubicBezTo>
                    <a:pt x="22" y="17"/>
                    <a:pt x="12" y="13"/>
                    <a:pt x="4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13" y="12"/>
                    <a:pt x="25" y="15"/>
                    <a:pt x="32" y="18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9" y="21"/>
                    <a:pt x="29" y="21"/>
                  </a:cubicBezTo>
                  <a:close/>
                  <a:moveTo>
                    <a:pt x="33" y="12"/>
                  </a:moveTo>
                  <a:cubicBezTo>
                    <a:pt x="33" y="11"/>
                    <a:pt x="33" y="11"/>
                    <a:pt x="33" y="10"/>
                  </a:cubicBezTo>
                  <a:cubicBezTo>
                    <a:pt x="33" y="10"/>
                    <a:pt x="28" y="7"/>
                    <a:pt x="28" y="7"/>
                  </a:cubicBezTo>
                  <a:cubicBezTo>
                    <a:pt x="29" y="7"/>
                    <a:pt x="30" y="6"/>
                    <a:pt x="30" y="6"/>
                  </a:cubicBezTo>
                  <a:cubicBezTo>
                    <a:pt x="23" y="3"/>
                    <a:pt x="14" y="1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5" y="2"/>
                    <a:pt x="26" y="7"/>
                    <a:pt x="33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1" name="Freeform 296"/>
            <p:cNvSpPr/>
            <p:nvPr/>
          </p:nvSpPr>
          <p:spPr>
            <a:xfrm>
              <a:off x="4227513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111" y="0"/>
                  </a:moveTo>
                  <a:cubicBezTo>
                    <a:pt x="28" y="18"/>
                    <a:pt x="0" y="86"/>
                    <a:pt x="38" y="133"/>
                  </a:cubicBezTo>
                  <a:cubicBezTo>
                    <a:pt x="46" y="126"/>
                    <a:pt x="54" y="119"/>
                    <a:pt x="63" y="111"/>
                  </a:cubicBezTo>
                  <a:cubicBezTo>
                    <a:pt x="52" y="81"/>
                    <a:pt x="76" y="50"/>
                    <a:pt x="106" y="42"/>
                  </a:cubicBezTo>
                  <a:cubicBezTo>
                    <a:pt x="118" y="29"/>
                    <a:pt x="115" y="14"/>
                    <a:pt x="111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2" name="Freeform 297"/>
            <p:cNvSpPr/>
            <p:nvPr/>
          </p:nvSpPr>
          <p:spPr>
            <a:xfrm>
              <a:off x="4532313" y="5783263"/>
              <a:ext cx="104775" cy="793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8" h="21">
                  <a:moveTo>
                    <a:pt x="0" y="18"/>
                  </a:moveTo>
                  <a:cubicBezTo>
                    <a:pt x="0" y="18"/>
                    <a:pt x="10" y="13"/>
                    <a:pt x="15" y="9"/>
                  </a:cubicBezTo>
                  <a:cubicBezTo>
                    <a:pt x="20" y="4"/>
                    <a:pt x="22" y="0"/>
                    <a:pt x="22" y="0"/>
                  </a:cubicBezTo>
                  <a:cubicBezTo>
                    <a:pt x="22" y="0"/>
                    <a:pt x="28" y="8"/>
                    <a:pt x="25" y="12"/>
                  </a:cubicBezTo>
                  <a:cubicBezTo>
                    <a:pt x="23" y="16"/>
                    <a:pt x="5" y="21"/>
                    <a:pt x="5" y="19"/>
                  </a:cubicBezTo>
                  <a:cubicBezTo>
                    <a:pt x="5" y="18"/>
                    <a:pt x="0" y="18"/>
                    <a:pt x="0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3" name="Freeform 299"/>
            <p:cNvSpPr/>
            <p:nvPr/>
          </p:nvSpPr>
          <p:spPr>
            <a:xfrm>
              <a:off x="5021263" y="5937251"/>
              <a:ext cx="123825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78" h="43">
                  <a:moveTo>
                    <a:pt x="69" y="10"/>
                  </a:moveTo>
                  <a:lnTo>
                    <a:pt x="78" y="31"/>
                  </a:lnTo>
                  <a:lnTo>
                    <a:pt x="0" y="43"/>
                  </a:lnTo>
                  <a:lnTo>
                    <a:pt x="2" y="0"/>
                  </a:lnTo>
                  <a:lnTo>
                    <a:pt x="69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4" name="Freeform 300"/>
            <p:cNvSpPr/>
            <p:nvPr/>
          </p:nvSpPr>
          <p:spPr>
            <a:xfrm>
              <a:off x="5029200" y="5835651"/>
              <a:ext cx="341312" cy="1841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1" h="49">
                  <a:moveTo>
                    <a:pt x="91" y="19"/>
                  </a:moveTo>
                  <a:cubicBezTo>
                    <a:pt x="91" y="19"/>
                    <a:pt x="74" y="44"/>
                    <a:pt x="65" y="45"/>
                  </a:cubicBezTo>
                  <a:cubicBezTo>
                    <a:pt x="57" y="46"/>
                    <a:pt x="48" y="38"/>
                    <a:pt x="41" y="39"/>
                  </a:cubicBezTo>
                  <a:cubicBezTo>
                    <a:pt x="33" y="39"/>
                    <a:pt x="23" y="48"/>
                    <a:pt x="17" y="48"/>
                  </a:cubicBezTo>
                  <a:cubicBezTo>
                    <a:pt x="16" y="49"/>
                    <a:pt x="13" y="47"/>
                    <a:pt x="14" y="40"/>
                  </a:cubicBezTo>
                  <a:cubicBezTo>
                    <a:pt x="13" y="40"/>
                    <a:pt x="10" y="40"/>
                    <a:pt x="9" y="40"/>
                  </a:cubicBezTo>
                  <a:cubicBezTo>
                    <a:pt x="7" y="39"/>
                    <a:pt x="5" y="37"/>
                    <a:pt x="6" y="31"/>
                  </a:cubicBezTo>
                  <a:cubicBezTo>
                    <a:pt x="2" y="30"/>
                    <a:pt x="1" y="26"/>
                    <a:pt x="3" y="21"/>
                  </a:cubicBezTo>
                  <a:cubicBezTo>
                    <a:pt x="2" y="21"/>
                    <a:pt x="7" y="18"/>
                    <a:pt x="7" y="18"/>
                  </a:cubicBezTo>
                  <a:cubicBezTo>
                    <a:pt x="1" y="14"/>
                    <a:pt x="0" y="10"/>
                    <a:pt x="4" y="8"/>
                  </a:cubicBezTo>
                  <a:cubicBezTo>
                    <a:pt x="9" y="4"/>
                    <a:pt x="31" y="0"/>
                    <a:pt x="36" y="0"/>
                  </a:cubicBezTo>
                  <a:cubicBezTo>
                    <a:pt x="41" y="1"/>
                    <a:pt x="56" y="25"/>
                    <a:pt x="60" y="24"/>
                  </a:cubicBezTo>
                  <a:cubicBezTo>
                    <a:pt x="63" y="22"/>
                    <a:pt x="75" y="4"/>
                    <a:pt x="75" y="4"/>
                  </a:cubicBezTo>
                  <a:lnTo>
                    <a:pt x="91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5" name="Freeform 301"/>
            <p:cNvSpPr>
              <a:spLocks noEditPoints="1"/>
            </p:cNvSpPr>
            <p:nvPr/>
          </p:nvSpPr>
          <p:spPr>
            <a:xfrm>
              <a:off x="5035550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3" h="32">
                  <a:moveTo>
                    <a:pt x="12" y="32"/>
                  </a:moveTo>
                  <a:cubicBezTo>
                    <a:pt x="11" y="31"/>
                    <a:pt x="11" y="30"/>
                    <a:pt x="12" y="29"/>
                  </a:cubicBezTo>
                  <a:cubicBezTo>
                    <a:pt x="11" y="29"/>
                    <a:pt x="10" y="29"/>
                    <a:pt x="9" y="29"/>
                  </a:cubicBezTo>
                  <a:cubicBezTo>
                    <a:pt x="16" y="25"/>
                    <a:pt x="26" y="21"/>
                    <a:pt x="33" y="19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6" y="22"/>
                    <a:pt x="18" y="27"/>
                    <a:pt x="12" y="32"/>
                  </a:cubicBezTo>
                  <a:close/>
                  <a:moveTo>
                    <a:pt x="4" y="21"/>
                  </a:moveTo>
                  <a:cubicBezTo>
                    <a:pt x="12" y="17"/>
                    <a:pt x="21" y="13"/>
                    <a:pt x="29" y="12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0" y="12"/>
                    <a:pt x="9" y="15"/>
                    <a:pt x="2" y="18"/>
                  </a:cubicBezTo>
                  <a:cubicBezTo>
                    <a:pt x="2" y="19"/>
                    <a:pt x="3" y="20"/>
                    <a:pt x="4" y="20"/>
                  </a:cubicBezTo>
                  <a:cubicBezTo>
                    <a:pt x="4" y="20"/>
                    <a:pt x="4" y="21"/>
                    <a:pt x="4" y="21"/>
                  </a:cubicBezTo>
                  <a:close/>
                  <a:moveTo>
                    <a:pt x="0" y="12"/>
                  </a:moveTo>
                  <a:cubicBezTo>
                    <a:pt x="0" y="11"/>
                    <a:pt x="0" y="11"/>
                    <a:pt x="1" y="10"/>
                  </a:cubicBezTo>
                  <a:cubicBezTo>
                    <a:pt x="0" y="10"/>
                    <a:pt x="5" y="7"/>
                    <a:pt x="5" y="7"/>
                  </a:cubicBezTo>
                  <a:cubicBezTo>
                    <a:pt x="5" y="7"/>
                    <a:pt x="4" y="6"/>
                    <a:pt x="4" y="6"/>
                  </a:cubicBezTo>
                  <a:cubicBezTo>
                    <a:pt x="11" y="3"/>
                    <a:pt x="20" y="1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19" y="2"/>
                    <a:pt x="8" y="7"/>
                    <a:pt x="0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6" name="Freeform 302"/>
            <p:cNvSpPr/>
            <p:nvPr/>
          </p:nvSpPr>
          <p:spPr>
            <a:xfrm>
              <a:off x="5029200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8" y="0"/>
                  </a:moveTo>
                  <a:cubicBezTo>
                    <a:pt x="90" y="18"/>
                    <a:pt x="118" y="86"/>
                    <a:pt x="81" y="133"/>
                  </a:cubicBezTo>
                  <a:cubicBezTo>
                    <a:pt x="73" y="126"/>
                    <a:pt x="64" y="119"/>
                    <a:pt x="56" y="111"/>
                  </a:cubicBezTo>
                  <a:cubicBezTo>
                    <a:pt x="66" y="81"/>
                    <a:pt x="42" y="50"/>
                    <a:pt x="13" y="42"/>
                  </a:cubicBezTo>
                  <a:cubicBezTo>
                    <a:pt x="0" y="29"/>
                    <a:pt x="3" y="14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7" name="Freeform 303"/>
            <p:cNvSpPr/>
            <p:nvPr/>
          </p:nvSpPr>
          <p:spPr>
            <a:xfrm>
              <a:off x="5065713" y="5783263"/>
              <a:ext cx="106362" cy="793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" h="21">
                  <a:moveTo>
                    <a:pt x="28" y="18"/>
                  </a:moveTo>
                  <a:cubicBezTo>
                    <a:pt x="28" y="18"/>
                    <a:pt x="18" y="13"/>
                    <a:pt x="13" y="9"/>
                  </a:cubicBezTo>
                  <a:cubicBezTo>
                    <a:pt x="8" y="4"/>
                    <a:pt x="6" y="0"/>
                    <a:pt x="6" y="0"/>
                  </a:cubicBezTo>
                  <a:cubicBezTo>
                    <a:pt x="6" y="0"/>
                    <a:pt x="0" y="8"/>
                    <a:pt x="2" y="12"/>
                  </a:cubicBezTo>
                  <a:cubicBezTo>
                    <a:pt x="5" y="16"/>
                    <a:pt x="22" y="21"/>
                    <a:pt x="22" y="19"/>
                  </a:cubicBezTo>
                  <a:cubicBezTo>
                    <a:pt x="22" y="18"/>
                    <a:pt x="28" y="18"/>
                    <a:pt x="28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6" name="image2.png">
            <a:extLst>
              <a:ext uri="{FF2B5EF4-FFF2-40B4-BE49-F238E27FC236}">
                <a16:creationId xmlns:a16="http://schemas.microsoft.com/office/drawing/2014/main" id="{67FF6CAE-8357-B775-AA67-CA0AEB99234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83832" y="2996952"/>
            <a:ext cx="7282046" cy="377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850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图片 185"/>
          <p:cNvPicPr>
            <a:picLocks noChangeAspect="1"/>
          </p:cNvPicPr>
          <p:nvPr/>
        </p:nvPicPr>
        <p:blipFill>
          <a:blip r:embed="rId2"/>
          <a:srcRect l="111" t="23639" r="-111" b="232"/>
          <a:stretch>
            <a:fillRect/>
          </a:stretch>
        </p:blipFill>
        <p:spPr>
          <a:xfrm>
            <a:off x="-11112" y="0"/>
            <a:ext cx="12203112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4" name="矩形 63"/>
          <p:cNvSpPr/>
          <p:nvPr/>
        </p:nvSpPr>
        <p:spPr>
          <a:xfrm>
            <a:off x="0" y="0"/>
            <a:ext cx="12203113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7171" name="组合 10"/>
          <p:cNvGrpSpPr/>
          <p:nvPr/>
        </p:nvGrpSpPr>
        <p:grpSpPr>
          <a:xfrm>
            <a:off x="312529" y="290077"/>
            <a:ext cx="6502237" cy="675062"/>
            <a:chOff x="591207" y="2436554"/>
            <a:chExt cx="19642372" cy="2477090"/>
          </a:xfrm>
        </p:grpSpPr>
        <p:sp>
          <p:nvSpPr>
            <p:cNvPr id="57" name="圆角矩形 56"/>
            <p:cNvSpPr/>
            <p:nvPr/>
          </p:nvSpPr>
          <p:spPr>
            <a:xfrm>
              <a:off x="3221250" y="2833230"/>
              <a:ext cx="8282544" cy="2017725"/>
            </a:xfrm>
            <a:prstGeom prst="roundRect">
              <a:avLst/>
            </a:prstGeom>
            <a:solidFill>
              <a:srgbClr val="3D7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3261442" y="2669757"/>
              <a:ext cx="16972137" cy="2175371"/>
            </a:xfrm>
            <a:prstGeom prst="roundRect">
              <a:avLst/>
            </a:prstGeom>
            <a:solidFill>
              <a:srgbClr val="60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591207" y="2436554"/>
              <a:ext cx="2480114" cy="24770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7175" name="文本框 11"/>
          <p:cNvSpPr txBox="1"/>
          <p:nvPr/>
        </p:nvSpPr>
        <p:spPr>
          <a:xfrm>
            <a:off x="1008329" y="340062"/>
            <a:ext cx="5273114" cy="1261884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  </a:t>
            </a:r>
            <a:r>
              <a:rPr lang="en-US" altLang="zh-CN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Modules</a:t>
            </a:r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  <a:p>
            <a:pPr algn="l"/>
            <a:endParaRPr lang="en-US" altLang="zh-CN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7178" name="Rectangle 8"/>
          <p:cNvSpPr/>
          <p:nvPr/>
        </p:nvSpPr>
        <p:spPr>
          <a:xfrm>
            <a:off x="5942013" y="3744913"/>
            <a:ext cx="1587" cy="1587"/>
          </a:xfrm>
          <a:prstGeom prst="rect">
            <a:avLst/>
          </a:prstGeom>
          <a:solidFill>
            <a:srgbClr val="F78E26"/>
          </a:solidFill>
          <a:ln w="9525">
            <a:noFill/>
          </a:ln>
        </p:spPr>
        <p:txBody>
          <a:bodyPr anchor="t" anchorCtr="0"/>
          <a:lstStyle/>
          <a:p>
            <a:endParaRPr lang="en-US" altLang="zh-CN" sz="20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203" name="组合 140"/>
          <p:cNvGrpSpPr/>
          <p:nvPr/>
        </p:nvGrpSpPr>
        <p:grpSpPr>
          <a:xfrm>
            <a:off x="485564" y="349894"/>
            <a:ext cx="435678" cy="522287"/>
            <a:chOff x="3866221" y="4119563"/>
            <a:chExt cx="1780517" cy="2498725"/>
          </a:xfrm>
        </p:grpSpPr>
        <p:sp>
          <p:nvSpPr>
            <p:cNvPr id="7204" name="Rectangle 258"/>
            <p:cNvSpPr/>
            <p:nvPr/>
          </p:nvSpPr>
          <p:spPr>
            <a:xfrm>
              <a:off x="4652963" y="5511801"/>
              <a:ext cx="360362" cy="515938"/>
            </a:xfrm>
            <a:prstGeom prst="rect">
              <a:avLst/>
            </a:prstGeom>
            <a:solidFill>
              <a:srgbClr val="FFFFFF"/>
            </a:solidFill>
            <a:ln w="7938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5" name="Rectangle 259"/>
            <p:cNvSpPr/>
            <p:nvPr/>
          </p:nvSpPr>
          <p:spPr>
            <a:xfrm>
              <a:off x="4659313" y="5989638"/>
              <a:ext cx="350837" cy="139700"/>
            </a:xfrm>
            <a:prstGeom prst="rect">
              <a:avLst/>
            </a:prstGeom>
            <a:solidFill>
              <a:srgbClr val="0000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6" name="Rectangle 260"/>
            <p:cNvSpPr/>
            <p:nvPr/>
          </p:nvSpPr>
          <p:spPr>
            <a:xfrm>
              <a:off x="4697413" y="5353051"/>
              <a:ext cx="296862" cy="196850"/>
            </a:xfrm>
            <a:prstGeom prst="rect">
              <a:avLst/>
            </a:prstGeom>
            <a:solidFill>
              <a:srgbClr val="CDA77E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7" name="Freeform 261"/>
            <p:cNvSpPr/>
            <p:nvPr/>
          </p:nvSpPr>
          <p:spPr>
            <a:xfrm>
              <a:off x="4494213" y="5440363"/>
              <a:ext cx="255587" cy="639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70">
                  <a:moveTo>
                    <a:pt x="66" y="2"/>
                  </a:moveTo>
                  <a:cubicBezTo>
                    <a:pt x="68" y="65"/>
                    <a:pt x="65" y="130"/>
                    <a:pt x="57" y="170"/>
                  </a:cubicBezTo>
                  <a:cubicBezTo>
                    <a:pt x="38" y="165"/>
                    <a:pt x="19" y="161"/>
                    <a:pt x="0" y="156"/>
                  </a:cubicBezTo>
                  <a:cubicBezTo>
                    <a:pt x="18" y="114"/>
                    <a:pt x="31" y="67"/>
                    <a:pt x="36" y="8"/>
                  </a:cubicBezTo>
                  <a:cubicBezTo>
                    <a:pt x="43" y="6"/>
                    <a:pt x="56" y="0"/>
                    <a:pt x="66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8" name="Freeform 262"/>
            <p:cNvSpPr/>
            <p:nvPr/>
          </p:nvSpPr>
          <p:spPr>
            <a:xfrm>
              <a:off x="4938713" y="5451476"/>
              <a:ext cx="255587" cy="628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67">
                  <a:moveTo>
                    <a:pt x="3" y="2"/>
                  </a:moveTo>
                  <a:cubicBezTo>
                    <a:pt x="0" y="65"/>
                    <a:pt x="3" y="127"/>
                    <a:pt x="11" y="167"/>
                  </a:cubicBezTo>
                  <a:cubicBezTo>
                    <a:pt x="30" y="162"/>
                    <a:pt x="49" y="158"/>
                    <a:pt x="68" y="153"/>
                  </a:cubicBezTo>
                  <a:cubicBezTo>
                    <a:pt x="51" y="111"/>
                    <a:pt x="37" y="64"/>
                    <a:pt x="32" y="5"/>
                  </a:cubicBezTo>
                  <a:cubicBezTo>
                    <a:pt x="22" y="5"/>
                    <a:pt x="13" y="0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9" name="Freeform 263"/>
            <p:cNvSpPr/>
            <p:nvPr/>
          </p:nvSpPr>
          <p:spPr>
            <a:xfrm>
              <a:off x="4784725" y="5519738"/>
              <a:ext cx="131762" cy="4064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83" h="256">
                  <a:moveTo>
                    <a:pt x="23" y="0"/>
                  </a:moveTo>
                  <a:lnTo>
                    <a:pt x="4" y="43"/>
                  </a:lnTo>
                  <a:lnTo>
                    <a:pt x="23" y="66"/>
                  </a:lnTo>
                  <a:lnTo>
                    <a:pt x="0" y="213"/>
                  </a:lnTo>
                  <a:lnTo>
                    <a:pt x="40" y="254"/>
                  </a:lnTo>
                  <a:lnTo>
                    <a:pt x="40" y="256"/>
                  </a:lnTo>
                  <a:lnTo>
                    <a:pt x="42" y="256"/>
                  </a:lnTo>
                  <a:lnTo>
                    <a:pt x="42" y="254"/>
                  </a:lnTo>
                  <a:lnTo>
                    <a:pt x="83" y="213"/>
                  </a:lnTo>
                  <a:lnTo>
                    <a:pt x="56" y="66"/>
                  </a:lnTo>
                  <a:lnTo>
                    <a:pt x="78" y="43"/>
                  </a:lnTo>
                  <a:lnTo>
                    <a:pt x="56" y="0"/>
                  </a:lnTo>
                  <a:lnTo>
                    <a:pt x="40" y="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D104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0" name="Freeform 264"/>
            <p:cNvSpPr/>
            <p:nvPr/>
          </p:nvSpPr>
          <p:spPr>
            <a:xfrm>
              <a:off x="4845050" y="5387976"/>
              <a:ext cx="187325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41" y="0"/>
                  </a:moveTo>
                  <a:cubicBezTo>
                    <a:pt x="28" y="11"/>
                    <a:pt x="16" y="30"/>
                    <a:pt x="0" y="3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46" y="57"/>
                    <a:pt x="45" y="37"/>
                    <a:pt x="50" y="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1" name="Freeform 265"/>
            <p:cNvSpPr/>
            <p:nvPr/>
          </p:nvSpPr>
          <p:spPr>
            <a:xfrm>
              <a:off x="4610100" y="6475413"/>
              <a:ext cx="207962" cy="1428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5" h="38">
                  <a:moveTo>
                    <a:pt x="50" y="1"/>
                  </a:moveTo>
                  <a:cubicBezTo>
                    <a:pt x="55" y="19"/>
                    <a:pt x="55" y="19"/>
                    <a:pt x="55" y="19"/>
                  </a:cubicBezTo>
                  <a:cubicBezTo>
                    <a:pt x="49" y="29"/>
                    <a:pt x="24" y="37"/>
                    <a:pt x="7" y="38"/>
                  </a:cubicBezTo>
                  <a:cubicBezTo>
                    <a:pt x="0" y="28"/>
                    <a:pt x="22" y="18"/>
                    <a:pt x="38" y="15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2" name="Freeform 266"/>
            <p:cNvSpPr/>
            <p:nvPr/>
          </p:nvSpPr>
          <p:spPr>
            <a:xfrm>
              <a:off x="4851400" y="6475413"/>
              <a:ext cx="203200" cy="1285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4" h="34">
                  <a:moveTo>
                    <a:pt x="23" y="4"/>
                  </a:moveTo>
                  <a:cubicBezTo>
                    <a:pt x="23" y="4"/>
                    <a:pt x="20" y="12"/>
                    <a:pt x="21" y="13"/>
                  </a:cubicBezTo>
                  <a:cubicBezTo>
                    <a:pt x="23" y="15"/>
                    <a:pt x="53" y="22"/>
                    <a:pt x="54" y="34"/>
                  </a:cubicBezTo>
                  <a:cubicBezTo>
                    <a:pt x="32" y="34"/>
                    <a:pt x="12" y="33"/>
                    <a:pt x="0" y="2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23" y="4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3" name="Freeform 267"/>
            <p:cNvSpPr/>
            <p:nvPr/>
          </p:nvSpPr>
          <p:spPr>
            <a:xfrm>
              <a:off x="4656138" y="6107113"/>
              <a:ext cx="161925" cy="3873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3" h="103">
                  <a:moveTo>
                    <a:pt x="1" y="4"/>
                  </a:moveTo>
                  <a:cubicBezTo>
                    <a:pt x="0" y="36"/>
                    <a:pt x="7" y="73"/>
                    <a:pt x="19" y="103"/>
                  </a:cubicBezTo>
                  <a:cubicBezTo>
                    <a:pt x="27" y="103"/>
                    <a:pt x="35" y="103"/>
                    <a:pt x="43" y="103"/>
                  </a:cubicBezTo>
                  <a:cubicBezTo>
                    <a:pt x="32" y="65"/>
                    <a:pt x="35" y="32"/>
                    <a:pt x="39" y="0"/>
                  </a:cubicBezTo>
                  <a:cubicBezTo>
                    <a:pt x="26" y="1"/>
                    <a:pt x="14" y="3"/>
                    <a:pt x="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4" name="Freeform 268"/>
            <p:cNvSpPr/>
            <p:nvPr/>
          </p:nvSpPr>
          <p:spPr>
            <a:xfrm>
              <a:off x="4667250" y="5387976"/>
              <a:ext cx="188912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8" y="0"/>
                  </a:moveTo>
                  <a:cubicBezTo>
                    <a:pt x="22" y="11"/>
                    <a:pt x="34" y="30"/>
                    <a:pt x="50" y="3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4" y="57"/>
                    <a:pt x="5" y="37"/>
                    <a:pt x="0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5" name="Freeform 269"/>
            <p:cNvSpPr/>
            <p:nvPr/>
          </p:nvSpPr>
          <p:spPr>
            <a:xfrm>
              <a:off x="4554538" y="5937251"/>
              <a:ext cx="128587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81" h="43">
                  <a:moveTo>
                    <a:pt x="12" y="10"/>
                  </a:moveTo>
                  <a:lnTo>
                    <a:pt x="0" y="31"/>
                  </a:lnTo>
                  <a:lnTo>
                    <a:pt x="81" y="43"/>
                  </a:lnTo>
                  <a:lnTo>
                    <a:pt x="76" y="0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6" name="Freeform 270"/>
            <p:cNvSpPr/>
            <p:nvPr/>
          </p:nvSpPr>
          <p:spPr>
            <a:xfrm>
              <a:off x="4851400" y="6107113"/>
              <a:ext cx="166687" cy="4032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4" h="107">
                  <a:moveTo>
                    <a:pt x="41" y="4"/>
                  </a:moveTo>
                  <a:cubicBezTo>
                    <a:pt x="43" y="42"/>
                    <a:pt x="44" y="82"/>
                    <a:pt x="23" y="107"/>
                  </a:cubicBezTo>
                  <a:cubicBezTo>
                    <a:pt x="15" y="107"/>
                    <a:pt x="7" y="107"/>
                    <a:pt x="0" y="107"/>
                  </a:cubicBezTo>
                  <a:cubicBezTo>
                    <a:pt x="18" y="74"/>
                    <a:pt x="13" y="39"/>
                    <a:pt x="4" y="0"/>
                  </a:cubicBezTo>
                  <a:cubicBezTo>
                    <a:pt x="16" y="1"/>
                    <a:pt x="29" y="3"/>
                    <a:pt x="4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7" name="Freeform 271"/>
            <p:cNvSpPr/>
            <p:nvPr/>
          </p:nvSpPr>
          <p:spPr>
            <a:xfrm>
              <a:off x="5191125" y="4995863"/>
              <a:ext cx="250825" cy="2635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7" h="70">
                  <a:moveTo>
                    <a:pt x="54" y="12"/>
                  </a:moveTo>
                  <a:cubicBezTo>
                    <a:pt x="42" y="5"/>
                    <a:pt x="42" y="5"/>
                    <a:pt x="42" y="5"/>
                  </a:cubicBezTo>
                  <a:cubicBezTo>
                    <a:pt x="32" y="0"/>
                    <a:pt x="20" y="4"/>
                    <a:pt x="15" y="1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42"/>
                    <a:pt x="3" y="53"/>
                    <a:pt x="13" y="59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34" y="70"/>
                    <a:pt x="46" y="67"/>
                    <a:pt x="51" y="57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7" y="29"/>
                    <a:pt x="63" y="17"/>
                    <a:pt x="54" y="12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8" name="Freeform 272"/>
            <p:cNvSpPr/>
            <p:nvPr/>
          </p:nvSpPr>
          <p:spPr>
            <a:xfrm>
              <a:off x="5224463" y="5022851"/>
              <a:ext cx="188912" cy="1920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51">
                  <a:moveTo>
                    <a:pt x="40" y="8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24" y="0"/>
                    <a:pt x="16" y="2"/>
                    <a:pt x="12" y="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0" y="30"/>
                    <a:pt x="3" y="39"/>
                    <a:pt x="10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6" y="51"/>
                    <a:pt x="34" y="49"/>
                    <a:pt x="38" y="42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50" y="21"/>
                    <a:pt x="47" y="12"/>
                    <a:pt x="40" y="8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9" name="Freeform 273"/>
            <p:cNvSpPr/>
            <p:nvPr/>
          </p:nvSpPr>
          <p:spPr>
            <a:xfrm>
              <a:off x="4389438" y="4811713"/>
              <a:ext cx="198437" cy="230188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3" h="61">
                  <a:moveTo>
                    <a:pt x="19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44" y="0"/>
                    <a:pt x="53" y="8"/>
                    <a:pt x="53" y="19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52"/>
                    <a:pt x="45" y="60"/>
                    <a:pt x="34" y="61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9" y="61"/>
                    <a:pt x="1" y="52"/>
                    <a:pt x="0" y="4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8" y="0"/>
                    <a:pt x="19" y="0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0" name="Freeform 274"/>
            <p:cNvSpPr/>
            <p:nvPr/>
          </p:nvSpPr>
          <p:spPr>
            <a:xfrm>
              <a:off x="4419600" y="4830763"/>
              <a:ext cx="146050" cy="1698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45">
                  <a:moveTo>
                    <a:pt x="1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8" y="6"/>
                    <a:pt x="38" y="14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8"/>
                    <a:pt x="33" y="45"/>
                    <a:pt x="25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7" y="45"/>
                    <a:pt x="0" y="39"/>
                    <a:pt x="0" y="3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1" name="Freeform 275"/>
            <p:cNvSpPr/>
            <p:nvPr/>
          </p:nvSpPr>
          <p:spPr>
            <a:xfrm>
              <a:off x="4400550" y="4532313"/>
              <a:ext cx="1060450" cy="976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282" h="259">
                  <a:moveTo>
                    <a:pt x="35" y="0"/>
                  </a:moveTo>
                  <a:cubicBezTo>
                    <a:pt x="35" y="0"/>
                    <a:pt x="0" y="151"/>
                    <a:pt x="22" y="189"/>
                  </a:cubicBezTo>
                  <a:cubicBezTo>
                    <a:pt x="45" y="229"/>
                    <a:pt x="167" y="259"/>
                    <a:pt x="207" y="234"/>
                  </a:cubicBezTo>
                  <a:cubicBezTo>
                    <a:pt x="244" y="210"/>
                    <a:pt x="282" y="61"/>
                    <a:pt x="282" y="61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80" y="12"/>
                    <a:pt x="180" y="12"/>
                    <a:pt x="180" y="12"/>
                  </a:cubicBezTo>
                  <a:cubicBezTo>
                    <a:pt x="163" y="10"/>
                    <a:pt x="163" y="10"/>
                    <a:pt x="163" y="10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47" y="9"/>
                    <a:pt x="147" y="9"/>
                    <a:pt x="147" y="9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2" name="Freeform 276"/>
            <p:cNvSpPr/>
            <p:nvPr/>
          </p:nvSpPr>
          <p:spPr>
            <a:xfrm>
              <a:off x="4483100" y="4446588"/>
              <a:ext cx="963612" cy="6619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56" h="176">
                  <a:moveTo>
                    <a:pt x="0" y="119"/>
                  </a:moveTo>
                  <a:cubicBezTo>
                    <a:pt x="16" y="80"/>
                    <a:pt x="44" y="18"/>
                    <a:pt x="86" y="58"/>
                  </a:cubicBezTo>
                  <a:cubicBezTo>
                    <a:pt x="100" y="71"/>
                    <a:pt x="167" y="87"/>
                    <a:pt x="184" y="82"/>
                  </a:cubicBezTo>
                  <a:cubicBezTo>
                    <a:pt x="235" y="66"/>
                    <a:pt x="235" y="135"/>
                    <a:pt x="232" y="176"/>
                  </a:cubicBezTo>
                  <a:cubicBezTo>
                    <a:pt x="232" y="176"/>
                    <a:pt x="252" y="82"/>
                    <a:pt x="252" y="73"/>
                  </a:cubicBezTo>
                  <a:cubicBezTo>
                    <a:pt x="253" y="64"/>
                    <a:pt x="256" y="54"/>
                    <a:pt x="256" y="5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3" y="10"/>
                    <a:pt x="29" y="18"/>
                  </a:cubicBezTo>
                  <a:cubicBezTo>
                    <a:pt x="26" y="26"/>
                    <a:pt x="0" y="119"/>
                    <a:pt x="0" y="119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3" name="Freeform 277"/>
            <p:cNvSpPr/>
            <p:nvPr/>
          </p:nvSpPr>
          <p:spPr>
            <a:xfrm>
              <a:off x="4449763" y="4119563"/>
              <a:ext cx="1196975" cy="9937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18" h="264">
                  <a:moveTo>
                    <a:pt x="0" y="203"/>
                  </a:moveTo>
                  <a:cubicBezTo>
                    <a:pt x="10" y="207"/>
                    <a:pt x="10" y="207"/>
                    <a:pt x="10" y="207"/>
                  </a:cubicBezTo>
                  <a:cubicBezTo>
                    <a:pt x="10" y="207"/>
                    <a:pt x="25" y="142"/>
                    <a:pt x="51" y="124"/>
                  </a:cubicBezTo>
                  <a:cubicBezTo>
                    <a:pt x="77" y="106"/>
                    <a:pt x="98" y="126"/>
                    <a:pt x="111" y="140"/>
                  </a:cubicBezTo>
                  <a:cubicBezTo>
                    <a:pt x="122" y="152"/>
                    <a:pt x="165" y="163"/>
                    <a:pt x="181" y="157"/>
                  </a:cubicBezTo>
                  <a:cubicBezTo>
                    <a:pt x="198" y="151"/>
                    <a:pt x="226" y="142"/>
                    <a:pt x="241" y="170"/>
                  </a:cubicBezTo>
                  <a:cubicBezTo>
                    <a:pt x="255" y="198"/>
                    <a:pt x="239" y="263"/>
                    <a:pt x="239" y="263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9" y="264"/>
                    <a:pt x="285" y="195"/>
                    <a:pt x="293" y="167"/>
                  </a:cubicBezTo>
                  <a:cubicBezTo>
                    <a:pt x="318" y="71"/>
                    <a:pt x="28" y="0"/>
                    <a:pt x="7" y="97"/>
                  </a:cubicBezTo>
                  <a:cubicBezTo>
                    <a:pt x="1" y="125"/>
                    <a:pt x="0" y="203"/>
                    <a:pt x="0" y="203"/>
                  </a:cubicBez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4" name="Freeform 278"/>
            <p:cNvSpPr/>
            <p:nvPr/>
          </p:nvSpPr>
          <p:spPr>
            <a:xfrm>
              <a:off x="4689475" y="5199063"/>
              <a:ext cx="361950" cy="1619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6" h="43">
                  <a:moveTo>
                    <a:pt x="6" y="0"/>
                  </a:moveTo>
                  <a:cubicBezTo>
                    <a:pt x="33" y="6"/>
                    <a:pt x="69" y="12"/>
                    <a:pt x="96" y="2"/>
                  </a:cubicBezTo>
                  <a:cubicBezTo>
                    <a:pt x="96" y="2"/>
                    <a:pt x="90" y="34"/>
                    <a:pt x="73" y="39"/>
                  </a:cubicBezTo>
                  <a:cubicBezTo>
                    <a:pt x="57" y="43"/>
                    <a:pt x="24" y="34"/>
                    <a:pt x="12" y="23"/>
                  </a:cubicBezTo>
                  <a:cubicBezTo>
                    <a:pt x="0" y="12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48C5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5" name="Freeform 279"/>
            <p:cNvSpPr/>
            <p:nvPr/>
          </p:nvSpPr>
          <p:spPr>
            <a:xfrm>
              <a:off x="4776788" y="5297488"/>
              <a:ext cx="131762" cy="492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5" h="13">
                  <a:moveTo>
                    <a:pt x="35" y="13"/>
                  </a:moveTo>
                  <a:cubicBezTo>
                    <a:pt x="23" y="12"/>
                    <a:pt x="10" y="9"/>
                    <a:pt x="0" y="4"/>
                  </a:cubicBezTo>
                  <a:cubicBezTo>
                    <a:pt x="4" y="2"/>
                    <a:pt x="9" y="0"/>
                    <a:pt x="11" y="1"/>
                  </a:cubicBezTo>
                  <a:cubicBezTo>
                    <a:pt x="15" y="3"/>
                    <a:pt x="16" y="4"/>
                    <a:pt x="16" y="4"/>
                  </a:cubicBezTo>
                  <a:cubicBezTo>
                    <a:pt x="16" y="4"/>
                    <a:pt x="20" y="2"/>
                    <a:pt x="25" y="3"/>
                  </a:cubicBezTo>
                  <a:cubicBezTo>
                    <a:pt x="29" y="4"/>
                    <a:pt x="33" y="10"/>
                    <a:pt x="35" y="13"/>
                  </a:cubicBezTo>
                  <a:close/>
                </a:path>
              </a:pathLst>
            </a:custGeom>
            <a:solidFill>
              <a:srgbClr val="EB6642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6" name="Freeform 280"/>
            <p:cNvSpPr/>
            <p:nvPr/>
          </p:nvSpPr>
          <p:spPr>
            <a:xfrm>
              <a:off x="4708525" y="5199063"/>
              <a:ext cx="342900" cy="8255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91" h="22">
                  <a:moveTo>
                    <a:pt x="1" y="0"/>
                  </a:moveTo>
                  <a:cubicBezTo>
                    <a:pt x="28" y="6"/>
                    <a:pt x="64" y="12"/>
                    <a:pt x="91" y="2"/>
                  </a:cubicBezTo>
                  <a:cubicBezTo>
                    <a:pt x="91" y="2"/>
                    <a:pt x="89" y="12"/>
                    <a:pt x="85" y="21"/>
                  </a:cubicBezTo>
                  <a:cubicBezTo>
                    <a:pt x="77" y="22"/>
                    <a:pt x="68" y="22"/>
                    <a:pt x="58" y="21"/>
                  </a:cubicBezTo>
                  <a:cubicBezTo>
                    <a:pt x="37" y="18"/>
                    <a:pt x="10" y="11"/>
                    <a:pt x="0" y="8"/>
                  </a:cubicBezTo>
                  <a:cubicBezTo>
                    <a:pt x="0" y="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7" name="Freeform 281"/>
            <p:cNvSpPr/>
            <p:nvPr/>
          </p:nvSpPr>
          <p:spPr>
            <a:xfrm>
              <a:off x="5029200" y="4383088"/>
              <a:ext cx="560387" cy="3683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0"/>
                </a:cxn>
              </a:cxnLst>
              <a:rect l="0" t="0" r="0" b="0"/>
              <a:pathLst>
                <a:path w="149" h="98">
                  <a:moveTo>
                    <a:pt x="0" y="0"/>
                  </a:moveTo>
                  <a:cubicBezTo>
                    <a:pt x="17" y="2"/>
                    <a:pt x="149" y="45"/>
                    <a:pt x="118" y="98"/>
                  </a:cubicBezTo>
                  <a:cubicBezTo>
                    <a:pt x="118" y="98"/>
                    <a:pt x="110" y="69"/>
                    <a:pt x="82" y="47"/>
                  </a:cubicBezTo>
                  <a:cubicBezTo>
                    <a:pt x="53" y="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E6348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8" name="Freeform 282"/>
            <p:cNvSpPr/>
            <p:nvPr/>
          </p:nvSpPr>
          <p:spPr>
            <a:xfrm>
              <a:off x="4856163" y="5059363"/>
              <a:ext cx="30162" cy="381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8" h="10">
                  <a:moveTo>
                    <a:pt x="5" y="0"/>
                  </a:moveTo>
                  <a:cubicBezTo>
                    <a:pt x="7" y="1"/>
                    <a:pt x="8" y="3"/>
                    <a:pt x="8" y="6"/>
                  </a:cubicBezTo>
                  <a:cubicBezTo>
                    <a:pt x="7" y="9"/>
                    <a:pt x="5" y="10"/>
                    <a:pt x="3" y="10"/>
                  </a:cubicBezTo>
                  <a:cubicBezTo>
                    <a:pt x="1" y="9"/>
                    <a:pt x="0" y="7"/>
                    <a:pt x="0" y="4"/>
                  </a:cubicBezTo>
                  <a:cubicBezTo>
                    <a:pt x="1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9" name="Freeform 283"/>
            <p:cNvSpPr/>
            <p:nvPr/>
          </p:nvSpPr>
          <p:spPr>
            <a:xfrm>
              <a:off x="4916488" y="5075238"/>
              <a:ext cx="33337" cy="4127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" h="11">
                  <a:moveTo>
                    <a:pt x="6" y="0"/>
                  </a:moveTo>
                  <a:cubicBezTo>
                    <a:pt x="8" y="1"/>
                    <a:pt x="9" y="4"/>
                    <a:pt x="9" y="6"/>
                  </a:cubicBezTo>
                  <a:cubicBezTo>
                    <a:pt x="8" y="9"/>
                    <a:pt x="6" y="11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2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0" name="Freeform 284"/>
            <p:cNvSpPr/>
            <p:nvPr/>
          </p:nvSpPr>
          <p:spPr>
            <a:xfrm>
              <a:off x="4705350" y="4672013"/>
              <a:ext cx="176212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7" h="27">
                  <a:moveTo>
                    <a:pt x="0" y="15"/>
                  </a:moveTo>
                  <a:cubicBezTo>
                    <a:pt x="14" y="0"/>
                    <a:pt x="41" y="8"/>
                    <a:pt x="47" y="26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39" y="14"/>
                    <a:pt x="14" y="7"/>
                    <a:pt x="2" y="18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1" name="Freeform 285"/>
            <p:cNvSpPr/>
            <p:nvPr/>
          </p:nvSpPr>
          <p:spPr>
            <a:xfrm>
              <a:off x="5043488" y="4754563"/>
              <a:ext cx="173037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6" h="27">
                  <a:moveTo>
                    <a:pt x="0" y="16"/>
                  </a:moveTo>
                  <a:cubicBezTo>
                    <a:pt x="13" y="0"/>
                    <a:pt x="41" y="8"/>
                    <a:pt x="46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39" y="14"/>
                    <a:pt x="14" y="8"/>
                    <a:pt x="2" y="18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2" name="Freeform 286"/>
            <p:cNvSpPr/>
            <p:nvPr/>
          </p:nvSpPr>
          <p:spPr>
            <a:xfrm>
              <a:off x="5048250" y="5154613"/>
              <a:ext cx="58737" cy="746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6" h="20">
                  <a:moveTo>
                    <a:pt x="15" y="20"/>
                  </a:moveTo>
                  <a:cubicBezTo>
                    <a:pt x="16" y="11"/>
                    <a:pt x="12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7" y="7"/>
                    <a:pt x="10" y="12"/>
                    <a:pt x="11" y="20"/>
                  </a:cubicBezTo>
                  <a:lnTo>
                    <a:pt x="15" y="2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3" name="Freeform 287"/>
            <p:cNvSpPr/>
            <p:nvPr/>
          </p:nvSpPr>
          <p:spPr>
            <a:xfrm>
              <a:off x="4938713" y="4251326"/>
              <a:ext cx="127000" cy="1238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0" h="78">
                  <a:moveTo>
                    <a:pt x="54" y="78"/>
                  </a:moveTo>
                  <a:lnTo>
                    <a:pt x="0" y="14"/>
                  </a:lnTo>
                  <a:lnTo>
                    <a:pt x="23" y="0"/>
                  </a:lnTo>
                  <a:lnTo>
                    <a:pt x="50" y="42"/>
                  </a:lnTo>
                  <a:lnTo>
                    <a:pt x="54" y="2"/>
                  </a:lnTo>
                  <a:lnTo>
                    <a:pt x="80" y="9"/>
                  </a:lnTo>
                  <a:lnTo>
                    <a:pt x="54" y="78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4" name="Freeform 288"/>
            <p:cNvSpPr/>
            <p:nvPr/>
          </p:nvSpPr>
          <p:spPr>
            <a:xfrm>
              <a:off x="5065713" y="4235451"/>
              <a:ext cx="90487" cy="904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57" h="57">
                  <a:moveTo>
                    <a:pt x="0" y="52"/>
                  </a:moveTo>
                  <a:lnTo>
                    <a:pt x="29" y="0"/>
                  </a:lnTo>
                  <a:lnTo>
                    <a:pt x="57" y="17"/>
                  </a:lnTo>
                  <a:lnTo>
                    <a:pt x="8" y="57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5" name="Freeform 289"/>
            <p:cNvSpPr/>
            <p:nvPr/>
          </p:nvSpPr>
          <p:spPr>
            <a:xfrm>
              <a:off x="4652963" y="4852988"/>
              <a:ext cx="195262" cy="6032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</a:cxnLst>
              <a:rect l="0" t="0" r="0" b="0"/>
              <a:pathLst>
                <a:path w="52" h="16">
                  <a:moveTo>
                    <a:pt x="0" y="10"/>
                  </a:moveTo>
                  <a:cubicBezTo>
                    <a:pt x="0" y="10"/>
                    <a:pt x="12" y="1"/>
                    <a:pt x="26" y="0"/>
                  </a:cubicBezTo>
                  <a:cubicBezTo>
                    <a:pt x="40" y="0"/>
                    <a:pt x="52" y="10"/>
                    <a:pt x="52" y="10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37" y="8"/>
                    <a:pt x="23" y="9"/>
                  </a:cubicBezTo>
                  <a:cubicBezTo>
                    <a:pt x="10" y="11"/>
                    <a:pt x="0" y="15"/>
                    <a:pt x="0" y="15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6" name="Freeform 290"/>
            <p:cNvSpPr/>
            <p:nvPr/>
          </p:nvSpPr>
          <p:spPr>
            <a:xfrm>
              <a:off x="5005388" y="4921251"/>
              <a:ext cx="174625" cy="1158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46" h="31">
                  <a:moveTo>
                    <a:pt x="46" y="28"/>
                  </a:moveTo>
                  <a:cubicBezTo>
                    <a:pt x="46" y="28"/>
                    <a:pt x="39" y="13"/>
                    <a:pt x="27" y="7"/>
                  </a:cubicBezTo>
                  <a:cubicBezTo>
                    <a:pt x="15" y="0"/>
                    <a:pt x="0" y="3"/>
                    <a:pt x="0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4" y="8"/>
                    <a:pt x="25" y="16"/>
                  </a:cubicBezTo>
                  <a:cubicBezTo>
                    <a:pt x="36" y="24"/>
                    <a:pt x="43" y="31"/>
                    <a:pt x="43" y="31"/>
                  </a:cubicBezTo>
                  <a:lnTo>
                    <a:pt x="46" y="28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7" name="Freeform 292"/>
            <p:cNvSpPr/>
            <p:nvPr/>
          </p:nvSpPr>
          <p:spPr>
            <a:xfrm>
              <a:off x="3866221" y="4604584"/>
              <a:ext cx="188912" cy="131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35">
                  <a:moveTo>
                    <a:pt x="25" y="1"/>
                  </a:moveTo>
                  <a:cubicBezTo>
                    <a:pt x="39" y="0"/>
                    <a:pt x="50" y="4"/>
                    <a:pt x="50" y="16"/>
                  </a:cubicBezTo>
                  <a:cubicBezTo>
                    <a:pt x="50" y="27"/>
                    <a:pt x="39" y="33"/>
                    <a:pt x="25" y="34"/>
                  </a:cubicBezTo>
                  <a:cubicBezTo>
                    <a:pt x="11" y="35"/>
                    <a:pt x="1" y="31"/>
                    <a:pt x="0" y="19"/>
                  </a:cubicBezTo>
                  <a:cubicBezTo>
                    <a:pt x="0" y="7"/>
                    <a:pt x="11" y="2"/>
                    <a:pt x="25" y="1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8" name="Freeform 293"/>
            <p:cNvSpPr/>
            <p:nvPr/>
          </p:nvSpPr>
          <p:spPr>
            <a:xfrm>
              <a:off x="4095172" y="4828382"/>
              <a:ext cx="147637" cy="984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26">
                  <a:moveTo>
                    <a:pt x="20" y="0"/>
                  </a:moveTo>
                  <a:cubicBezTo>
                    <a:pt x="31" y="0"/>
                    <a:pt x="39" y="3"/>
                    <a:pt x="39" y="11"/>
                  </a:cubicBezTo>
                  <a:cubicBezTo>
                    <a:pt x="39" y="20"/>
                    <a:pt x="31" y="25"/>
                    <a:pt x="20" y="25"/>
                  </a:cubicBezTo>
                  <a:cubicBezTo>
                    <a:pt x="9" y="26"/>
                    <a:pt x="1" y="23"/>
                    <a:pt x="0" y="14"/>
                  </a:cubicBezTo>
                  <a:cubicBezTo>
                    <a:pt x="0" y="5"/>
                    <a:pt x="9" y="1"/>
                    <a:pt x="20" y="0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9" name="Freeform 294"/>
            <p:cNvSpPr/>
            <p:nvPr/>
          </p:nvSpPr>
          <p:spPr>
            <a:xfrm>
              <a:off x="4329113" y="5835651"/>
              <a:ext cx="341312" cy="18415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91" h="49">
                  <a:moveTo>
                    <a:pt x="0" y="19"/>
                  </a:moveTo>
                  <a:cubicBezTo>
                    <a:pt x="0" y="19"/>
                    <a:pt x="18" y="44"/>
                    <a:pt x="26" y="45"/>
                  </a:cubicBezTo>
                  <a:cubicBezTo>
                    <a:pt x="35" y="46"/>
                    <a:pt x="44" y="38"/>
                    <a:pt x="51" y="39"/>
                  </a:cubicBezTo>
                  <a:cubicBezTo>
                    <a:pt x="58" y="39"/>
                    <a:pt x="69" y="48"/>
                    <a:pt x="74" y="48"/>
                  </a:cubicBezTo>
                  <a:cubicBezTo>
                    <a:pt x="75" y="49"/>
                    <a:pt x="79" y="47"/>
                    <a:pt x="78" y="40"/>
                  </a:cubicBezTo>
                  <a:cubicBezTo>
                    <a:pt x="78" y="40"/>
                    <a:pt x="82" y="40"/>
                    <a:pt x="82" y="40"/>
                  </a:cubicBezTo>
                  <a:cubicBezTo>
                    <a:pt x="84" y="39"/>
                    <a:pt x="87" y="37"/>
                    <a:pt x="85" y="31"/>
                  </a:cubicBezTo>
                  <a:cubicBezTo>
                    <a:pt x="89" y="30"/>
                    <a:pt x="90" y="26"/>
                    <a:pt x="89" y="21"/>
                  </a:cubicBezTo>
                  <a:cubicBezTo>
                    <a:pt x="89" y="21"/>
                    <a:pt x="84" y="18"/>
                    <a:pt x="84" y="18"/>
                  </a:cubicBezTo>
                  <a:cubicBezTo>
                    <a:pt x="90" y="14"/>
                    <a:pt x="91" y="10"/>
                    <a:pt x="87" y="8"/>
                  </a:cubicBezTo>
                  <a:cubicBezTo>
                    <a:pt x="82" y="4"/>
                    <a:pt x="61" y="0"/>
                    <a:pt x="56" y="0"/>
                  </a:cubicBezTo>
                  <a:cubicBezTo>
                    <a:pt x="51" y="1"/>
                    <a:pt x="36" y="25"/>
                    <a:pt x="32" y="24"/>
                  </a:cubicBezTo>
                  <a:cubicBezTo>
                    <a:pt x="28" y="22"/>
                    <a:pt x="17" y="4"/>
                    <a:pt x="17" y="4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0" name="Freeform 295"/>
            <p:cNvSpPr>
              <a:spLocks noEditPoints="1"/>
            </p:cNvSpPr>
            <p:nvPr/>
          </p:nvSpPr>
          <p:spPr>
            <a:xfrm>
              <a:off x="4538663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3" h="32">
                  <a:moveTo>
                    <a:pt x="22" y="32"/>
                  </a:moveTo>
                  <a:cubicBezTo>
                    <a:pt x="22" y="31"/>
                    <a:pt x="22" y="30"/>
                    <a:pt x="22" y="29"/>
                  </a:cubicBezTo>
                  <a:cubicBezTo>
                    <a:pt x="22" y="29"/>
                    <a:pt x="23" y="29"/>
                    <a:pt x="24" y="29"/>
                  </a:cubicBezTo>
                  <a:cubicBezTo>
                    <a:pt x="17" y="25"/>
                    <a:pt x="8" y="21"/>
                    <a:pt x="1" y="1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2"/>
                    <a:pt x="15" y="27"/>
                    <a:pt x="22" y="32"/>
                  </a:cubicBezTo>
                  <a:close/>
                  <a:moveTo>
                    <a:pt x="29" y="21"/>
                  </a:moveTo>
                  <a:cubicBezTo>
                    <a:pt x="22" y="17"/>
                    <a:pt x="12" y="13"/>
                    <a:pt x="4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13" y="12"/>
                    <a:pt x="25" y="15"/>
                    <a:pt x="32" y="18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9" y="21"/>
                    <a:pt x="29" y="21"/>
                  </a:cubicBezTo>
                  <a:close/>
                  <a:moveTo>
                    <a:pt x="33" y="12"/>
                  </a:moveTo>
                  <a:cubicBezTo>
                    <a:pt x="33" y="11"/>
                    <a:pt x="33" y="11"/>
                    <a:pt x="33" y="10"/>
                  </a:cubicBezTo>
                  <a:cubicBezTo>
                    <a:pt x="33" y="10"/>
                    <a:pt x="28" y="7"/>
                    <a:pt x="28" y="7"/>
                  </a:cubicBezTo>
                  <a:cubicBezTo>
                    <a:pt x="29" y="7"/>
                    <a:pt x="30" y="6"/>
                    <a:pt x="30" y="6"/>
                  </a:cubicBezTo>
                  <a:cubicBezTo>
                    <a:pt x="23" y="3"/>
                    <a:pt x="14" y="1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5" y="2"/>
                    <a:pt x="26" y="7"/>
                    <a:pt x="33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1" name="Freeform 296"/>
            <p:cNvSpPr/>
            <p:nvPr/>
          </p:nvSpPr>
          <p:spPr>
            <a:xfrm>
              <a:off x="4227513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111" y="0"/>
                  </a:moveTo>
                  <a:cubicBezTo>
                    <a:pt x="28" y="18"/>
                    <a:pt x="0" y="86"/>
                    <a:pt x="38" y="133"/>
                  </a:cubicBezTo>
                  <a:cubicBezTo>
                    <a:pt x="46" y="126"/>
                    <a:pt x="54" y="119"/>
                    <a:pt x="63" y="111"/>
                  </a:cubicBezTo>
                  <a:cubicBezTo>
                    <a:pt x="52" y="81"/>
                    <a:pt x="76" y="50"/>
                    <a:pt x="106" y="42"/>
                  </a:cubicBezTo>
                  <a:cubicBezTo>
                    <a:pt x="118" y="29"/>
                    <a:pt x="115" y="14"/>
                    <a:pt x="111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2" name="Freeform 297"/>
            <p:cNvSpPr/>
            <p:nvPr/>
          </p:nvSpPr>
          <p:spPr>
            <a:xfrm>
              <a:off x="4532313" y="5783263"/>
              <a:ext cx="104775" cy="793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8" h="21">
                  <a:moveTo>
                    <a:pt x="0" y="18"/>
                  </a:moveTo>
                  <a:cubicBezTo>
                    <a:pt x="0" y="18"/>
                    <a:pt x="10" y="13"/>
                    <a:pt x="15" y="9"/>
                  </a:cubicBezTo>
                  <a:cubicBezTo>
                    <a:pt x="20" y="4"/>
                    <a:pt x="22" y="0"/>
                    <a:pt x="22" y="0"/>
                  </a:cubicBezTo>
                  <a:cubicBezTo>
                    <a:pt x="22" y="0"/>
                    <a:pt x="28" y="8"/>
                    <a:pt x="25" y="12"/>
                  </a:cubicBezTo>
                  <a:cubicBezTo>
                    <a:pt x="23" y="16"/>
                    <a:pt x="5" y="21"/>
                    <a:pt x="5" y="19"/>
                  </a:cubicBezTo>
                  <a:cubicBezTo>
                    <a:pt x="5" y="18"/>
                    <a:pt x="0" y="18"/>
                    <a:pt x="0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3" name="Freeform 299"/>
            <p:cNvSpPr/>
            <p:nvPr/>
          </p:nvSpPr>
          <p:spPr>
            <a:xfrm>
              <a:off x="5021263" y="5937251"/>
              <a:ext cx="123825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78" h="43">
                  <a:moveTo>
                    <a:pt x="69" y="10"/>
                  </a:moveTo>
                  <a:lnTo>
                    <a:pt x="78" y="31"/>
                  </a:lnTo>
                  <a:lnTo>
                    <a:pt x="0" y="43"/>
                  </a:lnTo>
                  <a:lnTo>
                    <a:pt x="2" y="0"/>
                  </a:lnTo>
                  <a:lnTo>
                    <a:pt x="69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4" name="Freeform 300"/>
            <p:cNvSpPr/>
            <p:nvPr/>
          </p:nvSpPr>
          <p:spPr>
            <a:xfrm>
              <a:off x="5029200" y="5835651"/>
              <a:ext cx="341312" cy="1841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1" h="49">
                  <a:moveTo>
                    <a:pt x="91" y="19"/>
                  </a:moveTo>
                  <a:cubicBezTo>
                    <a:pt x="91" y="19"/>
                    <a:pt x="74" y="44"/>
                    <a:pt x="65" y="45"/>
                  </a:cubicBezTo>
                  <a:cubicBezTo>
                    <a:pt x="57" y="46"/>
                    <a:pt x="48" y="38"/>
                    <a:pt x="41" y="39"/>
                  </a:cubicBezTo>
                  <a:cubicBezTo>
                    <a:pt x="33" y="39"/>
                    <a:pt x="23" y="48"/>
                    <a:pt x="17" y="48"/>
                  </a:cubicBezTo>
                  <a:cubicBezTo>
                    <a:pt x="16" y="49"/>
                    <a:pt x="13" y="47"/>
                    <a:pt x="14" y="40"/>
                  </a:cubicBezTo>
                  <a:cubicBezTo>
                    <a:pt x="13" y="40"/>
                    <a:pt x="10" y="40"/>
                    <a:pt x="9" y="40"/>
                  </a:cubicBezTo>
                  <a:cubicBezTo>
                    <a:pt x="7" y="39"/>
                    <a:pt x="5" y="37"/>
                    <a:pt x="6" y="31"/>
                  </a:cubicBezTo>
                  <a:cubicBezTo>
                    <a:pt x="2" y="30"/>
                    <a:pt x="1" y="26"/>
                    <a:pt x="3" y="21"/>
                  </a:cubicBezTo>
                  <a:cubicBezTo>
                    <a:pt x="2" y="21"/>
                    <a:pt x="7" y="18"/>
                    <a:pt x="7" y="18"/>
                  </a:cubicBezTo>
                  <a:cubicBezTo>
                    <a:pt x="1" y="14"/>
                    <a:pt x="0" y="10"/>
                    <a:pt x="4" y="8"/>
                  </a:cubicBezTo>
                  <a:cubicBezTo>
                    <a:pt x="9" y="4"/>
                    <a:pt x="31" y="0"/>
                    <a:pt x="36" y="0"/>
                  </a:cubicBezTo>
                  <a:cubicBezTo>
                    <a:pt x="41" y="1"/>
                    <a:pt x="56" y="25"/>
                    <a:pt x="60" y="24"/>
                  </a:cubicBezTo>
                  <a:cubicBezTo>
                    <a:pt x="63" y="22"/>
                    <a:pt x="75" y="4"/>
                    <a:pt x="75" y="4"/>
                  </a:cubicBezTo>
                  <a:lnTo>
                    <a:pt x="91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5" name="Freeform 301"/>
            <p:cNvSpPr>
              <a:spLocks noEditPoints="1"/>
            </p:cNvSpPr>
            <p:nvPr/>
          </p:nvSpPr>
          <p:spPr>
            <a:xfrm>
              <a:off x="5035550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3" h="32">
                  <a:moveTo>
                    <a:pt x="12" y="32"/>
                  </a:moveTo>
                  <a:cubicBezTo>
                    <a:pt x="11" y="31"/>
                    <a:pt x="11" y="30"/>
                    <a:pt x="12" y="29"/>
                  </a:cubicBezTo>
                  <a:cubicBezTo>
                    <a:pt x="11" y="29"/>
                    <a:pt x="10" y="29"/>
                    <a:pt x="9" y="29"/>
                  </a:cubicBezTo>
                  <a:cubicBezTo>
                    <a:pt x="16" y="25"/>
                    <a:pt x="26" y="21"/>
                    <a:pt x="33" y="19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6" y="22"/>
                    <a:pt x="18" y="27"/>
                    <a:pt x="12" y="32"/>
                  </a:cubicBezTo>
                  <a:close/>
                  <a:moveTo>
                    <a:pt x="4" y="21"/>
                  </a:moveTo>
                  <a:cubicBezTo>
                    <a:pt x="12" y="17"/>
                    <a:pt x="21" y="13"/>
                    <a:pt x="29" y="12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0" y="12"/>
                    <a:pt x="9" y="15"/>
                    <a:pt x="2" y="18"/>
                  </a:cubicBezTo>
                  <a:cubicBezTo>
                    <a:pt x="2" y="19"/>
                    <a:pt x="3" y="20"/>
                    <a:pt x="4" y="20"/>
                  </a:cubicBezTo>
                  <a:cubicBezTo>
                    <a:pt x="4" y="20"/>
                    <a:pt x="4" y="21"/>
                    <a:pt x="4" y="21"/>
                  </a:cubicBezTo>
                  <a:close/>
                  <a:moveTo>
                    <a:pt x="0" y="12"/>
                  </a:moveTo>
                  <a:cubicBezTo>
                    <a:pt x="0" y="11"/>
                    <a:pt x="0" y="11"/>
                    <a:pt x="1" y="10"/>
                  </a:cubicBezTo>
                  <a:cubicBezTo>
                    <a:pt x="0" y="10"/>
                    <a:pt x="5" y="7"/>
                    <a:pt x="5" y="7"/>
                  </a:cubicBezTo>
                  <a:cubicBezTo>
                    <a:pt x="5" y="7"/>
                    <a:pt x="4" y="6"/>
                    <a:pt x="4" y="6"/>
                  </a:cubicBezTo>
                  <a:cubicBezTo>
                    <a:pt x="11" y="3"/>
                    <a:pt x="20" y="1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19" y="2"/>
                    <a:pt x="8" y="7"/>
                    <a:pt x="0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6" name="Freeform 302"/>
            <p:cNvSpPr/>
            <p:nvPr/>
          </p:nvSpPr>
          <p:spPr>
            <a:xfrm>
              <a:off x="5029200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8" y="0"/>
                  </a:moveTo>
                  <a:cubicBezTo>
                    <a:pt x="90" y="18"/>
                    <a:pt x="118" y="86"/>
                    <a:pt x="81" y="133"/>
                  </a:cubicBezTo>
                  <a:cubicBezTo>
                    <a:pt x="73" y="126"/>
                    <a:pt x="64" y="119"/>
                    <a:pt x="56" y="111"/>
                  </a:cubicBezTo>
                  <a:cubicBezTo>
                    <a:pt x="66" y="81"/>
                    <a:pt x="42" y="50"/>
                    <a:pt x="13" y="42"/>
                  </a:cubicBezTo>
                  <a:cubicBezTo>
                    <a:pt x="0" y="29"/>
                    <a:pt x="3" y="14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7" name="Freeform 303"/>
            <p:cNvSpPr/>
            <p:nvPr/>
          </p:nvSpPr>
          <p:spPr>
            <a:xfrm>
              <a:off x="5065713" y="5783263"/>
              <a:ext cx="106362" cy="793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" h="21">
                  <a:moveTo>
                    <a:pt x="28" y="18"/>
                  </a:moveTo>
                  <a:cubicBezTo>
                    <a:pt x="28" y="18"/>
                    <a:pt x="18" y="13"/>
                    <a:pt x="13" y="9"/>
                  </a:cubicBezTo>
                  <a:cubicBezTo>
                    <a:pt x="8" y="4"/>
                    <a:pt x="6" y="0"/>
                    <a:pt x="6" y="0"/>
                  </a:cubicBezTo>
                  <a:cubicBezTo>
                    <a:pt x="6" y="0"/>
                    <a:pt x="0" y="8"/>
                    <a:pt x="2" y="12"/>
                  </a:cubicBezTo>
                  <a:cubicBezTo>
                    <a:pt x="5" y="16"/>
                    <a:pt x="22" y="21"/>
                    <a:pt x="22" y="19"/>
                  </a:cubicBezTo>
                  <a:cubicBezTo>
                    <a:pt x="22" y="18"/>
                    <a:pt x="28" y="18"/>
                    <a:pt x="28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C741DFE-80EC-F45F-0239-A721E393195F}"/>
              </a:ext>
            </a:extLst>
          </p:cNvPr>
          <p:cNvSpPr txBox="1"/>
          <p:nvPr/>
        </p:nvSpPr>
        <p:spPr>
          <a:xfrm>
            <a:off x="853651" y="1844824"/>
            <a:ext cx="920278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LOADING AND PREPROCESSING OF DATA.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 VISUALIZING DATA AND FIND CORRELATION  AMONG                  FEATURES AND TARGET LABELS . . . . . . . . . . . 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 USE CLASSIFICATION TECHNIQUES AND FIND THEIR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ACCURACY 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CONCLUDING THE BEST MODEL</a:t>
            </a:r>
          </a:p>
        </p:txBody>
      </p:sp>
    </p:spTree>
    <p:extLst>
      <p:ext uri="{BB962C8B-B14F-4D97-AF65-F5344CB8AC3E}">
        <p14:creationId xmlns:p14="http://schemas.microsoft.com/office/powerpoint/2010/main" val="292104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图片 185"/>
          <p:cNvPicPr>
            <a:picLocks noChangeAspect="1"/>
          </p:cNvPicPr>
          <p:nvPr/>
        </p:nvPicPr>
        <p:blipFill>
          <a:blip r:embed="rId2"/>
          <a:srcRect l="111" t="23639" r="-111" b="232"/>
          <a:stretch>
            <a:fillRect/>
          </a:stretch>
        </p:blipFill>
        <p:spPr>
          <a:xfrm>
            <a:off x="-11112" y="0"/>
            <a:ext cx="12203112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4" name="矩形 63"/>
          <p:cNvSpPr/>
          <p:nvPr/>
        </p:nvSpPr>
        <p:spPr>
          <a:xfrm>
            <a:off x="0" y="0"/>
            <a:ext cx="12203113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63500" marR="72390" algn="just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sz="2000" spc="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Various</a:t>
            </a:r>
            <a:r>
              <a:rPr lang="en-US" sz="2000" spc="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Machine</a:t>
            </a:r>
            <a:r>
              <a:rPr lang="en-US" sz="2000" spc="-1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Learning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Model used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is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as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follows:</a:t>
            </a:r>
            <a:endParaRPr lang="en-IN" sz="20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spcBef>
                <a:spcPts val="45"/>
              </a:spcBef>
              <a:spcAft>
                <a:spcPts val="0"/>
              </a:spcAft>
            </a:pP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IN" sz="20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914400" marR="0" lvl="1" indent="-457200">
              <a:spcBef>
                <a:spcPts val="0"/>
              </a:spcBef>
              <a:spcAft>
                <a:spcPts val="0"/>
              </a:spcAft>
              <a:buSzPts val="1000"/>
              <a:buFont typeface="+mj-lt"/>
              <a:buAutoNum type="arabicPeriod"/>
              <a:tabLst>
                <a:tab pos="520065" algn="l"/>
                <a:tab pos="520700" algn="l"/>
              </a:tabLst>
            </a:pP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Naïve</a:t>
            </a:r>
            <a:r>
              <a:rPr lang="en-US" sz="2000" spc="-2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Bayes</a:t>
            </a:r>
            <a:endParaRPr lang="en-IN" sz="2000" spc="-5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914400" marR="0" lvl="1" indent="-457200">
              <a:spcBef>
                <a:spcPts val="5"/>
              </a:spcBef>
              <a:spcAft>
                <a:spcPts val="0"/>
              </a:spcAft>
              <a:buSzPts val="1000"/>
              <a:buFont typeface="+mj-lt"/>
              <a:buAutoNum type="arabicPeriod"/>
              <a:tabLst>
                <a:tab pos="520065" algn="l"/>
                <a:tab pos="520700" algn="l"/>
              </a:tabLst>
            </a:pP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K-Nearest</a:t>
            </a:r>
            <a:r>
              <a:rPr lang="en-US" sz="2000" spc="-2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Neighbors</a:t>
            </a:r>
          </a:p>
          <a:p>
            <a:pPr marL="914400" marR="0" lvl="1" indent="-457200">
              <a:spcBef>
                <a:spcPts val="5"/>
              </a:spcBef>
              <a:spcAft>
                <a:spcPts val="0"/>
              </a:spcAft>
              <a:buSzPts val="1000"/>
              <a:buFont typeface="+mj-lt"/>
              <a:buAutoNum type="arabicPeriod"/>
              <a:tabLst>
                <a:tab pos="520065" algn="l"/>
                <a:tab pos="520700" algn="l"/>
              </a:tabLst>
            </a:pP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Logistic Regression</a:t>
            </a:r>
          </a:p>
          <a:p>
            <a:pPr marL="914400" marR="0" lvl="1" indent="-457200">
              <a:lnSpc>
                <a:spcPts val="1170"/>
              </a:lnSpc>
              <a:spcBef>
                <a:spcPts val="5"/>
              </a:spcBef>
              <a:spcAft>
                <a:spcPts val="0"/>
              </a:spcAft>
              <a:buSzPts val="1000"/>
              <a:buFont typeface="+mj-lt"/>
              <a:buAutoNum type="arabicPeriod"/>
              <a:tabLst>
                <a:tab pos="520700" algn="l"/>
              </a:tabLst>
            </a:pPr>
            <a:endParaRPr lang="en-IN" sz="2000" spc="-5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914400" marR="0" lvl="1" indent="-457200">
              <a:lnSpc>
                <a:spcPts val="1170"/>
              </a:lnSpc>
              <a:spcBef>
                <a:spcPts val="0"/>
              </a:spcBef>
              <a:spcAft>
                <a:spcPts val="0"/>
              </a:spcAft>
              <a:buSzPts val="1000"/>
              <a:buFont typeface="+mj-lt"/>
              <a:buAutoNum type="arabicPeriod"/>
              <a:tabLst>
                <a:tab pos="520700" algn="l"/>
              </a:tabLst>
            </a:pP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Linear</a:t>
            </a:r>
            <a:r>
              <a:rPr lang="en-US" sz="2000" spc="-2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Support</a:t>
            </a:r>
            <a:r>
              <a:rPr lang="en-US" sz="2000" spc="-2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Vector</a:t>
            </a:r>
            <a:r>
              <a:rPr lang="en-US" sz="2000" spc="-2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Machine</a:t>
            </a:r>
            <a:endParaRPr lang="en-IN" sz="2000" spc="-5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914400" marR="0" lvl="1" indent="-457200">
              <a:spcBef>
                <a:spcPts val="5"/>
              </a:spcBef>
              <a:spcAft>
                <a:spcPts val="0"/>
              </a:spcAft>
              <a:buSzPts val="1000"/>
              <a:buFont typeface="+mj-lt"/>
              <a:buAutoNum type="arabicPeriod"/>
              <a:tabLst>
                <a:tab pos="520065" algn="l"/>
                <a:tab pos="520700" algn="l"/>
              </a:tabLst>
            </a:pP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Random</a:t>
            </a:r>
            <a:r>
              <a:rPr lang="en-US" sz="2000" spc="-2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Forest</a:t>
            </a:r>
            <a:r>
              <a:rPr lang="en-US" sz="2000" spc="-1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spc="-5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Classifier</a:t>
            </a:r>
            <a:endParaRPr lang="en-IN" sz="2000" spc="-5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457200" marR="0" indent="-457200">
              <a:spcBef>
                <a:spcPts val="5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IN" sz="20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  <p:grpSp>
        <p:nvGrpSpPr>
          <p:cNvPr id="7171" name="组合 10"/>
          <p:cNvGrpSpPr/>
          <p:nvPr/>
        </p:nvGrpSpPr>
        <p:grpSpPr>
          <a:xfrm>
            <a:off x="312529" y="290077"/>
            <a:ext cx="6502237" cy="675062"/>
            <a:chOff x="591207" y="2436554"/>
            <a:chExt cx="19642372" cy="2477090"/>
          </a:xfrm>
        </p:grpSpPr>
        <p:sp>
          <p:nvSpPr>
            <p:cNvPr id="57" name="圆角矩形 56"/>
            <p:cNvSpPr/>
            <p:nvPr/>
          </p:nvSpPr>
          <p:spPr>
            <a:xfrm>
              <a:off x="3221250" y="2833230"/>
              <a:ext cx="8282544" cy="2017725"/>
            </a:xfrm>
            <a:prstGeom prst="roundRect">
              <a:avLst/>
            </a:prstGeom>
            <a:solidFill>
              <a:srgbClr val="3D7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3261442" y="2669757"/>
              <a:ext cx="16972137" cy="2175371"/>
            </a:xfrm>
            <a:prstGeom prst="roundRect">
              <a:avLst/>
            </a:prstGeom>
            <a:solidFill>
              <a:srgbClr val="60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591207" y="2436554"/>
              <a:ext cx="2480114" cy="24770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7175" name="文本框 11"/>
          <p:cNvSpPr txBox="1"/>
          <p:nvPr/>
        </p:nvSpPr>
        <p:spPr>
          <a:xfrm>
            <a:off x="1008329" y="426372"/>
            <a:ext cx="5223418" cy="92333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System Design or Algorithms to be used</a:t>
            </a:r>
          </a:p>
          <a:p>
            <a:pPr algn="l"/>
            <a:endParaRPr lang="en-US" altLang="zh-CN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7178" name="Rectangle 8"/>
          <p:cNvSpPr/>
          <p:nvPr/>
        </p:nvSpPr>
        <p:spPr>
          <a:xfrm>
            <a:off x="5942013" y="3744913"/>
            <a:ext cx="1587" cy="1587"/>
          </a:xfrm>
          <a:prstGeom prst="rect">
            <a:avLst/>
          </a:prstGeom>
          <a:solidFill>
            <a:srgbClr val="F78E26"/>
          </a:solidFill>
          <a:ln w="9525">
            <a:noFill/>
          </a:ln>
        </p:spPr>
        <p:txBody>
          <a:bodyPr anchor="t" anchorCtr="0"/>
          <a:lstStyle/>
          <a:p>
            <a:endParaRPr lang="en-US" altLang="zh-CN" sz="20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203" name="组合 140"/>
          <p:cNvGrpSpPr/>
          <p:nvPr/>
        </p:nvGrpSpPr>
        <p:grpSpPr>
          <a:xfrm>
            <a:off x="485564" y="349894"/>
            <a:ext cx="435678" cy="522287"/>
            <a:chOff x="3866221" y="4119563"/>
            <a:chExt cx="1780517" cy="2498725"/>
          </a:xfrm>
        </p:grpSpPr>
        <p:sp>
          <p:nvSpPr>
            <p:cNvPr id="7204" name="Rectangle 258"/>
            <p:cNvSpPr/>
            <p:nvPr/>
          </p:nvSpPr>
          <p:spPr>
            <a:xfrm>
              <a:off x="4652963" y="5511801"/>
              <a:ext cx="360362" cy="515938"/>
            </a:xfrm>
            <a:prstGeom prst="rect">
              <a:avLst/>
            </a:prstGeom>
            <a:solidFill>
              <a:srgbClr val="FFFFFF"/>
            </a:solidFill>
            <a:ln w="7938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5" name="Rectangle 259"/>
            <p:cNvSpPr/>
            <p:nvPr/>
          </p:nvSpPr>
          <p:spPr>
            <a:xfrm>
              <a:off x="4659313" y="5989638"/>
              <a:ext cx="350837" cy="139700"/>
            </a:xfrm>
            <a:prstGeom prst="rect">
              <a:avLst/>
            </a:prstGeom>
            <a:solidFill>
              <a:srgbClr val="000000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6" name="Rectangle 260"/>
            <p:cNvSpPr/>
            <p:nvPr/>
          </p:nvSpPr>
          <p:spPr>
            <a:xfrm>
              <a:off x="4697413" y="5353051"/>
              <a:ext cx="296862" cy="196850"/>
            </a:xfrm>
            <a:prstGeom prst="rect">
              <a:avLst/>
            </a:prstGeom>
            <a:solidFill>
              <a:srgbClr val="CDA77E"/>
            </a:solidFill>
            <a:ln w="9525">
              <a:noFill/>
            </a:ln>
          </p:spPr>
          <p:txBody>
            <a:bodyPr anchor="t" anchorCtr="0"/>
            <a:lstStyle/>
            <a:p>
              <a:endParaRPr lang="zh-CN" altLang="en-US" dirty="0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7207" name="Freeform 261"/>
            <p:cNvSpPr/>
            <p:nvPr/>
          </p:nvSpPr>
          <p:spPr>
            <a:xfrm>
              <a:off x="4494213" y="5440363"/>
              <a:ext cx="255587" cy="639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70">
                  <a:moveTo>
                    <a:pt x="66" y="2"/>
                  </a:moveTo>
                  <a:cubicBezTo>
                    <a:pt x="68" y="65"/>
                    <a:pt x="65" y="130"/>
                    <a:pt x="57" y="170"/>
                  </a:cubicBezTo>
                  <a:cubicBezTo>
                    <a:pt x="38" y="165"/>
                    <a:pt x="19" y="161"/>
                    <a:pt x="0" y="156"/>
                  </a:cubicBezTo>
                  <a:cubicBezTo>
                    <a:pt x="18" y="114"/>
                    <a:pt x="31" y="67"/>
                    <a:pt x="36" y="8"/>
                  </a:cubicBezTo>
                  <a:cubicBezTo>
                    <a:pt x="43" y="6"/>
                    <a:pt x="56" y="0"/>
                    <a:pt x="66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8" name="Freeform 262"/>
            <p:cNvSpPr/>
            <p:nvPr/>
          </p:nvSpPr>
          <p:spPr>
            <a:xfrm>
              <a:off x="4938713" y="5451476"/>
              <a:ext cx="255587" cy="628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8" h="167">
                  <a:moveTo>
                    <a:pt x="3" y="2"/>
                  </a:moveTo>
                  <a:cubicBezTo>
                    <a:pt x="0" y="65"/>
                    <a:pt x="3" y="127"/>
                    <a:pt x="11" y="167"/>
                  </a:cubicBezTo>
                  <a:cubicBezTo>
                    <a:pt x="30" y="162"/>
                    <a:pt x="49" y="158"/>
                    <a:pt x="68" y="153"/>
                  </a:cubicBezTo>
                  <a:cubicBezTo>
                    <a:pt x="51" y="111"/>
                    <a:pt x="37" y="64"/>
                    <a:pt x="32" y="5"/>
                  </a:cubicBezTo>
                  <a:cubicBezTo>
                    <a:pt x="22" y="5"/>
                    <a:pt x="13" y="0"/>
                    <a:pt x="3" y="2"/>
                  </a:cubicBez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9" name="Freeform 263"/>
            <p:cNvSpPr/>
            <p:nvPr/>
          </p:nvSpPr>
          <p:spPr>
            <a:xfrm>
              <a:off x="4784725" y="5519738"/>
              <a:ext cx="131762" cy="4064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83" h="256">
                  <a:moveTo>
                    <a:pt x="23" y="0"/>
                  </a:moveTo>
                  <a:lnTo>
                    <a:pt x="4" y="43"/>
                  </a:lnTo>
                  <a:lnTo>
                    <a:pt x="23" y="66"/>
                  </a:lnTo>
                  <a:lnTo>
                    <a:pt x="0" y="213"/>
                  </a:lnTo>
                  <a:lnTo>
                    <a:pt x="40" y="254"/>
                  </a:lnTo>
                  <a:lnTo>
                    <a:pt x="40" y="256"/>
                  </a:lnTo>
                  <a:lnTo>
                    <a:pt x="42" y="256"/>
                  </a:lnTo>
                  <a:lnTo>
                    <a:pt x="42" y="254"/>
                  </a:lnTo>
                  <a:lnTo>
                    <a:pt x="83" y="213"/>
                  </a:lnTo>
                  <a:lnTo>
                    <a:pt x="56" y="66"/>
                  </a:lnTo>
                  <a:lnTo>
                    <a:pt x="78" y="43"/>
                  </a:lnTo>
                  <a:lnTo>
                    <a:pt x="56" y="0"/>
                  </a:lnTo>
                  <a:lnTo>
                    <a:pt x="40" y="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D104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0" name="Freeform 264"/>
            <p:cNvSpPr/>
            <p:nvPr/>
          </p:nvSpPr>
          <p:spPr>
            <a:xfrm>
              <a:off x="4845050" y="5387976"/>
              <a:ext cx="187325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41" y="0"/>
                  </a:moveTo>
                  <a:cubicBezTo>
                    <a:pt x="28" y="11"/>
                    <a:pt x="16" y="30"/>
                    <a:pt x="0" y="3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46" y="57"/>
                    <a:pt x="45" y="37"/>
                    <a:pt x="50" y="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1" name="Freeform 265"/>
            <p:cNvSpPr/>
            <p:nvPr/>
          </p:nvSpPr>
          <p:spPr>
            <a:xfrm>
              <a:off x="4610100" y="6475413"/>
              <a:ext cx="207962" cy="1428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5" h="38">
                  <a:moveTo>
                    <a:pt x="50" y="1"/>
                  </a:moveTo>
                  <a:cubicBezTo>
                    <a:pt x="55" y="19"/>
                    <a:pt x="55" y="19"/>
                    <a:pt x="55" y="19"/>
                  </a:cubicBezTo>
                  <a:cubicBezTo>
                    <a:pt x="49" y="29"/>
                    <a:pt x="24" y="37"/>
                    <a:pt x="7" y="38"/>
                  </a:cubicBezTo>
                  <a:cubicBezTo>
                    <a:pt x="0" y="28"/>
                    <a:pt x="22" y="18"/>
                    <a:pt x="38" y="15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2" name="Freeform 266"/>
            <p:cNvSpPr/>
            <p:nvPr/>
          </p:nvSpPr>
          <p:spPr>
            <a:xfrm>
              <a:off x="4851400" y="6475413"/>
              <a:ext cx="203200" cy="1285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54" h="34">
                  <a:moveTo>
                    <a:pt x="23" y="4"/>
                  </a:moveTo>
                  <a:cubicBezTo>
                    <a:pt x="23" y="4"/>
                    <a:pt x="20" y="12"/>
                    <a:pt x="21" y="13"/>
                  </a:cubicBezTo>
                  <a:cubicBezTo>
                    <a:pt x="23" y="15"/>
                    <a:pt x="53" y="22"/>
                    <a:pt x="54" y="34"/>
                  </a:cubicBezTo>
                  <a:cubicBezTo>
                    <a:pt x="32" y="34"/>
                    <a:pt x="12" y="33"/>
                    <a:pt x="0" y="2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23" y="4"/>
                  </a:lnTo>
                  <a:close/>
                </a:path>
              </a:pathLst>
            </a:custGeom>
            <a:solidFill>
              <a:srgbClr val="1A1A1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3" name="Freeform 267"/>
            <p:cNvSpPr/>
            <p:nvPr/>
          </p:nvSpPr>
          <p:spPr>
            <a:xfrm>
              <a:off x="4656138" y="6107113"/>
              <a:ext cx="161925" cy="3873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3" h="103">
                  <a:moveTo>
                    <a:pt x="1" y="4"/>
                  </a:moveTo>
                  <a:cubicBezTo>
                    <a:pt x="0" y="36"/>
                    <a:pt x="7" y="73"/>
                    <a:pt x="19" y="103"/>
                  </a:cubicBezTo>
                  <a:cubicBezTo>
                    <a:pt x="27" y="103"/>
                    <a:pt x="35" y="103"/>
                    <a:pt x="43" y="103"/>
                  </a:cubicBezTo>
                  <a:cubicBezTo>
                    <a:pt x="32" y="65"/>
                    <a:pt x="35" y="32"/>
                    <a:pt x="39" y="0"/>
                  </a:cubicBezTo>
                  <a:cubicBezTo>
                    <a:pt x="26" y="1"/>
                    <a:pt x="14" y="3"/>
                    <a:pt x="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4" name="Freeform 268"/>
            <p:cNvSpPr/>
            <p:nvPr/>
          </p:nvSpPr>
          <p:spPr>
            <a:xfrm>
              <a:off x="4667250" y="5387976"/>
              <a:ext cx="188912" cy="214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0" h="57">
                  <a:moveTo>
                    <a:pt x="8" y="0"/>
                  </a:moveTo>
                  <a:cubicBezTo>
                    <a:pt x="22" y="11"/>
                    <a:pt x="34" y="30"/>
                    <a:pt x="50" y="3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4" y="57"/>
                    <a:pt x="5" y="37"/>
                    <a:pt x="0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E6E6E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5" name="Freeform 269"/>
            <p:cNvSpPr/>
            <p:nvPr/>
          </p:nvSpPr>
          <p:spPr>
            <a:xfrm>
              <a:off x="4554538" y="5937251"/>
              <a:ext cx="128587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81" h="43">
                  <a:moveTo>
                    <a:pt x="12" y="10"/>
                  </a:moveTo>
                  <a:lnTo>
                    <a:pt x="0" y="31"/>
                  </a:lnTo>
                  <a:lnTo>
                    <a:pt x="81" y="43"/>
                  </a:lnTo>
                  <a:lnTo>
                    <a:pt x="76" y="0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6" name="Freeform 270"/>
            <p:cNvSpPr/>
            <p:nvPr/>
          </p:nvSpPr>
          <p:spPr>
            <a:xfrm>
              <a:off x="4851400" y="6107113"/>
              <a:ext cx="166687" cy="4032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44" h="107">
                  <a:moveTo>
                    <a:pt x="41" y="4"/>
                  </a:moveTo>
                  <a:cubicBezTo>
                    <a:pt x="43" y="42"/>
                    <a:pt x="44" y="82"/>
                    <a:pt x="23" y="107"/>
                  </a:cubicBezTo>
                  <a:cubicBezTo>
                    <a:pt x="15" y="107"/>
                    <a:pt x="7" y="107"/>
                    <a:pt x="0" y="107"/>
                  </a:cubicBezTo>
                  <a:cubicBezTo>
                    <a:pt x="18" y="74"/>
                    <a:pt x="13" y="39"/>
                    <a:pt x="4" y="0"/>
                  </a:cubicBezTo>
                  <a:cubicBezTo>
                    <a:pt x="16" y="1"/>
                    <a:pt x="29" y="3"/>
                    <a:pt x="41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7" name="Freeform 271"/>
            <p:cNvSpPr/>
            <p:nvPr/>
          </p:nvSpPr>
          <p:spPr>
            <a:xfrm>
              <a:off x="5191125" y="4995863"/>
              <a:ext cx="250825" cy="2635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67" h="70">
                  <a:moveTo>
                    <a:pt x="54" y="12"/>
                  </a:moveTo>
                  <a:cubicBezTo>
                    <a:pt x="42" y="5"/>
                    <a:pt x="42" y="5"/>
                    <a:pt x="42" y="5"/>
                  </a:cubicBezTo>
                  <a:cubicBezTo>
                    <a:pt x="32" y="0"/>
                    <a:pt x="20" y="4"/>
                    <a:pt x="15" y="1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42"/>
                    <a:pt x="3" y="53"/>
                    <a:pt x="13" y="59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34" y="70"/>
                    <a:pt x="46" y="67"/>
                    <a:pt x="51" y="57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7" y="29"/>
                    <a:pt x="63" y="17"/>
                    <a:pt x="54" y="12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8" name="Freeform 272"/>
            <p:cNvSpPr/>
            <p:nvPr/>
          </p:nvSpPr>
          <p:spPr>
            <a:xfrm>
              <a:off x="5224463" y="5022851"/>
              <a:ext cx="188912" cy="1920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51">
                  <a:moveTo>
                    <a:pt x="40" y="8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24" y="0"/>
                    <a:pt x="16" y="2"/>
                    <a:pt x="12" y="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0" y="30"/>
                    <a:pt x="3" y="39"/>
                    <a:pt x="10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6" y="51"/>
                    <a:pt x="34" y="49"/>
                    <a:pt x="38" y="42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50" y="21"/>
                    <a:pt x="47" y="12"/>
                    <a:pt x="40" y="8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19" name="Freeform 273"/>
            <p:cNvSpPr/>
            <p:nvPr/>
          </p:nvSpPr>
          <p:spPr>
            <a:xfrm>
              <a:off x="4389438" y="4811713"/>
              <a:ext cx="198437" cy="230188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53" h="61">
                  <a:moveTo>
                    <a:pt x="19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44" y="0"/>
                    <a:pt x="53" y="8"/>
                    <a:pt x="53" y="19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52"/>
                    <a:pt x="45" y="60"/>
                    <a:pt x="34" y="61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9" y="61"/>
                    <a:pt x="1" y="52"/>
                    <a:pt x="0" y="4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8" y="0"/>
                    <a:pt x="19" y="0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0" name="Freeform 274"/>
            <p:cNvSpPr/>
            <p:nvPr/>
          </p:nvSpPr>
          <p:spPr>
            <a:xfrm>
              <a:off x="4419600" y="4830763"/>
              <a:ext cx="146050" cy="1698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45">
                  <a:moveTo>
                    <a:pt x="1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8" y="6"/>
                    <a:pt x="38" y="14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8"/>
                    <a:pt x="33" y="45"/>
                    <a:pt x="25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7" y="45"/>
                    <a:pt x="0" y="39"/>
                    <a:pt x="0" y="3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1" name="Freeform 275"/>
            <p:cNvSpPr/>
            <p:nvPr/>
          </p:nvSpPr>
          <p:spPr>
            <a:xfrm>
              <a:off x="4400550" y="4532313"/>
              <a:ext cx="1060450" cy="97631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282" h="259">
                  <a:moveTo>
                    <a:pt x="35" y="0"/>
                  </a:moveTo>
                  <a:cubicBezTo>
                    <a:pt x="35" y="0"/>
                    <a:pt x="0" y="151"/>
                    <a:pt x="22" y="189"/>
                  </a:cubicBezTo>
                  <a:cubicBezTo>
                    <a:pt x="45" y="229"/>
                    <a:pt x="167" y="259"/>
                    <a:pt x="207" y="234"/>
                  </a:cubicBezTo>
                  <a:cubicBezTo>
                    <a:pt x="244" y="210"/>
                    <a:pt x="282" y="61"/>
                    <a:pt x="282" y="61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80" y="12"/>
                    <a:pt x="180" y="12"/>
                    <a:pt x="180" y="12"/>
                  </a:cubicBezTo>
                  <a:cubicBezTo>
                    <a:pt x="163" y="10"/>
                    <a:pt x="163" y="10"/>
                    <a:pt x="163" y="10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47" y="9"/>
                    <a:pt x="147" y="9"/>
                    <a:pt x="147" y="9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2" name="Freeform 276"/>
            <p:cNvSpPr/>
            <p:nvPr/>
          </p:nvSpPr>
          <p:spPr>
            <a:xfrm>
              <a:off x="4483100" y="4446588"/>
              <a:ext cx="963612" cy="6619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56" h="176">
                  <a:moveTo>
                    <a:pt x="0" y="119"/>
                  </a:moveTo>
                  <a:cubicBezTo>
                    <a:pt x="16" y="80"/>
                    <a:pt x="44" y="18"/>
                    <a:pt x="86" y="58"/>
                  </a:cubicBezTo>
                  <a:cubicBezTo>
                    <a:pt x="100" y="71"/>
                    <a:pt x="167" y="87"/>
                    <a:pt x="184" y="82"/>
                  </a:cubicBezTo>
                  <a:cubicBezTo>
                    <a:pt x="235" y="66"/>
                    <a:pt x="235" y="135"/>
                    <a:pt x="232" y="176"/>
                  </a:cubicBezTo>
                  <a:cubicBezTo>
                    <a:pt x="232" y="176"/>
                    <a:pt x="252" y="82"/>
                    <a:pt x="252" y="73"/>
                  </a:cubicBezTo>
                  <a:cubicBezTo>
                    <a:pt x="253" y="64"/>
                    <a:pt x="256" y="54"/>
                    <a:pt x="256" y="5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3" y="10"/>
                    <a:pt x="29" y="18"/>
                  </a:cubicBezTo>
                  <a:cubicBezTo>
                    <a:pt x="26" y="26"/>
                    <a:pt x="0" y="119"/>
                    <a:pt x="0" y="119"/>
                  </a:cubicBezTo>
                  <a:close/>
                </a:path>
              </a:pathLst>
            </a:custGeom>
            <a:solidFill>
              <a:srgbClr val="E4BA8C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3" name="Freeform 277"/>
            <p:cNvSpPr/>
            <p:nvPr/>
          </p:nvSpPr>
          <p:spPr>
            <a:xfrm>
              <a:off x="4449763" y="4119563"/>
              <a:ext cx="1196975" cy="9937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18" h="264">
                  <a:moveTo>
                    <a:pt x="0" y="203"/>
                  </a:moveTo>
                  <a:cubicBezTo>
                    <a:pt x="10" y="207"/>
                    <a:pt x="10" y="207"/>
                    <a:pt x="10" y="207"/>
                  </a:cubicBezTo>
                  <a:cubicBezTo>
                    <a:pt x="10" y="207"/>
                    <a:pt x="25" y="142"/>
                    <a:pt x="51" y="124"/>
                  </a:cubicBezTo>
                  <a:cubicBezTo>
                    <a:pt x="77" y="106"/>
                    <a:pt x="98" y="126"/>
                    <a:pt x="111" y="140"/>
                  </a:cubicBezTo>
                  <a:cubicBezTo>
                    <a:pt x="122" y="152"/>
                    <a:pt x="165" y="163"/>
                    <a:pt x="181" y="157"/>
                  </a:cubicBezTo>
                  <a:cubicBezTo>
                    <a:pt x="198" y="151"/>
                    <a:pt x="226" y="142"/>
                    <a:pt x="241" y="170"/>
                  </a:cubicBezTo>
                  <a:cubicBezTo>
                    <a:pt x="255" y="198"/>
                    <a:pt x="239" y="263"/>
                    <a:pt x="239" y="263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9" y="264"/>
                    <a:pt x="285" y="195"/>
                    <a:pt x="293" y="167"/>
                  </a:cubicBezTo>
                  <a:cubicBezTo>
                    <a:pt x="318" y="71"/>
                    <a:pt x="28" y="0"/>
                    <a:pt x="7" y="97"/>
                  </a:cubicBezTo>
                  <a:cubicBezTo>
                    <a:pt x="1" y="125"/>
                    <a:pt x="0" y="203"/>
                    <a:pt x="0" y="203"/>
                  </a:cubicBez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4" name="Freeform 278"/>
            <p:cNvSpPr/>
            <p:nvPr/>
          </p:nvSpPr>
          <p:spPr>
            <a:xfrm>
              <a:off x="4689475" y="5199063"/>
              <a:ext cx="361950" cy="1619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6" h="43">
                  <a:moveTo>
                    <a:pt x="6" y="0"/>
                  </a:moveTo>
                  <a:cubicBezTo>
                    <a:pt x="33" y="6"/>
                    <a:pt x="69" y="12"/>
                    <a:pt x="96" y="2"/>
                  </a:cubicBezTo>
                  <a:cubicBezTo>
                    <a:pt x="96" y="2"/>
                    <a:pt x="90" y="34"/>
                    <a:pt x="73" y="39"/>
                  </a:cubicBezTo>
                  <a:cubicBezTo>
                    <a:pt x="57" y="43"/>
                    <a:pt x="24" y="34"/>
                    <a:pt x="12" y="23"/>
                  </a:cubicBezTo>
                  <a:cubicBezTo>
                    <a:pt x="0" y="12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48C5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5" name="Freeform 279"/>
            <p:cNvSpPr/>
            <p:nvPr/>
          </p:nvSpPr>
          <p:spPr>
            <a:xfrm>
              <a:off x="4776788" y="5297488"/>
              <a:ext cx="131762" cy="492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5" h="13">
                  <a:moveTo>
                    <a:pt x="35" y="13"/>
                  </a:moveTo>
                  <a:cubicBezTo>
                    <a:pt x="23" y="12"/>
                    <a:pt x="10" y="9"/>
                    <a:pt x="0" y="4"/>
                  </a:cubicBezTo>
                  <a:cubicBezTo>
                    <a:pt x="4" y="2"/>
                    <a:pt x="9" y="0"/>
                    <a:pt x="11" y="1"/>
                  </a:cubicBezTo>
                  <a:cubicBezTo>
                    <a:pt x="15" y="3"/>
                    <a:pt x="16" y="4"/>
                    <a:pt x="16" y="4"/>
                  </a:cubicBezTo>
                  <a:cubicBezTo>
                    <a:pt x="16" y="4"/>
                    <a:pt x="20" y="2"/>
                    <a:pt x="25" y="3"/>
                  </a:cubicBezTo>
                  <a:cubicBezTo>
                    <a:pt x="29" y="4"/>
                    <a:pt x="33" y="10"/>
                    <a:pt x="35" y="13"/>
                  </a:cubicBezTo>
                  <a:close/>
                </a:path>
              </a:pathLst>
            </a:custGeom>
            <a:solidFill>
              <a:srgbClr val="EB6642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6" name="Freeform 280"/>
            <p:cNvSpPr/>
            <p:nvPr/>
          </p:nvSpPr>
          <p:spPr>
            <a:xfrm>
              <a:off x="4708525" y="5199063"/>
              <a:ext cx="342900" cy="8255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91" h="22">
                  <a:moveTo>
                    <a:pt x="1" y="0"/>
                  </a:moveTo>
                  <a:cubicBezTo>
                    <a:pt x="28" y="6"/>
                    <a:pt x="64" y="12"/>
                    <a:pt x="91" y="2"/>
                  </a:cubicBezTo>
                  <a:cubicBezTo>
                    <a:pt x="91" y="2"/>
                    <a:pt x="89" y="12"/>
                    <a:pt x="85" y="21"/>
                  </a:cubicBezTo>
                  <a:cubicBezTo>
                    <a:pt x="77" y="22"/>
                    <a:pt x="68" y="22"/>
                    <a:pt x="58" y="21"/>
                  </a:cubicBezTo>
                  <a:cubicBezTo>
                    <a:pt x="37" y="18"/>
                    <a:pt x="10" y="11"/>
                    <a:pt x="0" y="8"/>
                  </a:cubicBezTo>
                  <a:cubicBezTo>
                    <a:pt x="0" y="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7" name="Freeform 281"/>
            <p:cNvSpPr/>
            <p:nvPr/>
          </p:nvSpPr>
          <p:spPr>
            <a:xfrm>
              <a:off x="5029200" y="4383088"/>
              <a:ext cx="560387" cy="3683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0"/>
                </a:cxn>
              </a:cxnLst>
              <a:rect l="0" t="0" r="0" b="0"/>
              <a:pathLst>
                <a:path w="149" h="98">
                  <a:moveTo>
                    <a:pt x="0" y="0"/>
                  </a:moveTo>
                  <a:cubicBezTo>
                    <a:pt x="17" y="2"/>
                    <a:pt x="149" y="45"/>
                    <a:pt x="118" y="98"/>
                  </a:cubicBezTo>
                  <a:cubicBezTo>
                    <a:pt x="118" y="98"/>
                    <a:pt x="110" y="69"/>
                    <a:pt x="82" y="47"/>
                  </a:cubicBezTo>
                  <a:cubicBezTo>
                    <a:pt x="53" y="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E6348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8" name="Freeform 282"/>
            <p:cNvSpPr/>
            <p:nvPr/>
          </p:nvSpPr>
          <p:spPr>
            <a:xfrm>
              <a:off x="4856163" y="5059363"/>
              <a:ext cx="30162" cy="38100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8" h="10">
                  <a:moveTo>
                    <a:pt x="5" y="0"/>
                  </a:moveTo>
                  <a:cubicBezTo>
                    <a:pt x="7" y="1"/>
                    <a:pt x="8" y="3"/>
                    <a:pt x="8" y="6"/>
                  </a:cubicBezTo>
                  <a:cubicBezTo>
                    <a:pt x="7" y="9"/>
                    <a:pt x="5" y="10"/>
                    <a:pt x="3" y="10"/>
                  </a:cubicBezTo>
                  <a:cubicBezTo>
                    <a:pt x="1" y="9"/>
                    <a:pt x="0" y="7"/>
                    <a:pt x="0" y="4"/>
                  </a:cubicBezTo>
                  <a:cubicBezTo>
                    <a:pt x="1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29" name="Freeform 283"/>
            <p:cNvSpPr/>
            <p:nvPr/>
          </p:nvSpPr>
          <p:spPr>
            <a:xfrm>
              <a:off x="4916488" y="5075238"/>
              <a:ext cx="33337" cy="4127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9" h="11">
                  <a:moveTo>
                    <a:pt x="6" y="0"/>
                  </a:moveTo>
                  <a:cubicBezTo>
                    <a:pt x="8" y="1"/>
                    <a:pt x="9" y="4"/>
                    <a:pt x="9" y="6"/>
                  </a:cubicBezTo>
                  <a:cubicBezTo>
                    <a:pt x="8" y="9"/>
                    <a:pt x="6" y="11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2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0" name="Freeform 284"/>
            <p:cNvSpPr/>
            <p:nvPr/>
          </p:nvSpPr>
          <p:spPr>
            <a:xfrm>
              <a:off x="4705350" y="4672013"/>
              <a:ext cx="176212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7" h="27">
                  <a:moveTo>
                    <a:pt x="0" y="15"/>
                  </a:moveTo>
                  <a:cubicBezTo>
                    <a:pt x="14" y="0"/>
                    <a:pt x="41" y="8"/>
                    <a:pt x="47" y="26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39" y="14"/>
                    <a:pt x="14" y="7"/>
                    <a:pt x="2" y="18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1" name="Freeform 285"/>
            <p:cNvSpPr/>
            <p:nvPr/>
          </p:nvSpPr>
          <p:spPr>
            <a:xfrm>
              <a:off x="5043488" y="4754563"/>
              <a:ext cx="173037" cy="10160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46" h="27">
                  <a:moveTo>
                    <a:pt x="0" y="16"/>
                  </a:moveTo>
                  <a:cubicBezTo>
                    <a:pt x="13" y="0"/>
                    <a:pt x="41" y="8"/>
                    <a:pt x="46" y="26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39" y="14"/>
                    <a:pt x="14" y="8"/>
                    <a:pt x="2" y="18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2" name="Freeform 286"/>
            <p:cNvSpPr/>
            <p:nvPr/>
          </p:nvSpPr>
          <p:spPr>
            <a:xfrm>
              <a:off x="5048250" y="5154613"/>
              <a:ext cx="58737" cy="746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0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6" h="20">
                  <a:moveTo>
                    <a:pt x="15" y="20"/>
                  </a:moveTo>
                  <a:cubicBezTo>
                    <a:pt x="16" y="11"/>
                    <a:pt x="12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7" y="7"/>
                    <a:pt x="10" y="12"/>
                    <a:pt x="11" y="20"/>
                  </a:cubicBezTo>
                  <a:lnTo>
                    <a:pt x="15" y="2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3" name="Freeform 287"/>
            <p:cNvSpPr/>
            <p:nvPr/>
          </p:nvSpPr>
          <p:spPr>
            <a:xfrm>
              <a:off x="4938713" y="4251326"/>
              <a:ext cx="127000" cy="12382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80" h="78">
                  <a:moveTo>
                    <a:pt x="54" y="78"/>
                  </a:moveTo>
                  <a:lnTo>
                    <a:pt x="0" y="14"/>
                  </a:lnTo>
                  <a:lnTo>
                    <a:pt x="23" y="0"/>
                  </a:lnTo>
                  <a:lnTo>
                    <a:pt x="50" y="42"/>
                  </a:lnTo>
                  <a:lnTo>
                    <a:pt x="54" y="2"/>
                  </a:lnTo>
                  <a:lnTo>
                    <a:pt x="80" y="9"/>
                  </a:lnTo>
                  <a:lnTo>
                    <a:pt x="54" y="78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4" name="Freeform 288"/>
            <p:cNvSpPr/>
            <p:nvPr/>
          </p:nvSpPr>
          <p:spPr>
            <a:xfrm>
              <a:off x="5065713" y="4235451"/>
              <a:ext cx="90487" cy="90488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57" h="57">
                  <a:moveTo>
                    <a:pt x="0" y="52"/>
                  </a:moveTo>
                  <a:lnTo>
                    <a:pt x="29" y="0"/>
                  </a:lnTo>
                  <a:lnTo>
                    <a:pt x="57" y="17"/>
                  </a:lnTo>
                  <a:lnTo>
                    <a:pt x="8" y="57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42281F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5" name="Freeform 289"/>
            <p:cNvSpPr/>
            <p:nvPr/>
          </p:nvSpPr>
          <p:spPr>
            <a:xfrm>
              <a:off x="4652963" y="4852988"/>
              <a:ext cx="195262" cy="6032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</a:cxnLst>
              <a:rect l="0" t="0" r="0" b="0"/>
              <a:pathLst>
                <a:path w="52" h="16">
                  <a:moveTo>
                    <a:pt x="0" y="10"/>
                  </a:moveTo>
                  <a:cubicBezTo>
                    <a:pt x="0" y="10"/>
                    <a:pt x="12" y="1"/>
                    <a:pt x="26" y="0"/>
                  </a:cubicBezTo>
                  <a:cubicBezTo>
                    <a:pt x="40" y="0"/>
                    <a:pt x="52" y="10"/>
                    <a:pt x="52" y="10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37" y="8"/>
                    <a:pt x="23" y="9"/>
                  </a:cubicBezTo>
                  <a:cubicBezTo>
                    <a:pt x="10" y="11"/>
                    <a:pt x="0" y="15"/>
                    <a:pt x="0" y="15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6" name="Freeform 290"/>
            <p:cNvSpPr/>
            <p:nvPr/>
          </p:nvSpPr>
          <p:spPr>
            <a:xfrm>
              <a:off x="5005388" y="4921251"/>
              <a:ext cx="174625" cy="115888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46" h="31">
                  <a:moveTo>
                    <a:pt x="46" y="28"/>
                  </a:moveTo>
                  <a:cubicBezTo>
                    <a:pt x="46" y="28"/>
                    <a:pt x="39" y="13"/>
                    <a:pt x="27" y="7"/>
                  </a:cubicBezTo>
                  <a:cubicBezTo>
                    <a:pt x="15" y="0"/>
                    <a:pt x="0" y="3"/>
                    <a:pt x="0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4" y="8"/>
                    <a:pt x="25" y="16"/>
                  </a:cubicBezTo>
                  <a:cubicBezTo>
                    <a:pt x="36" y="24"/>
                    <a:pt x="43" y="31"/>
                    <a:pt x="43" y="31"/>
                  </a:cubicBezTo>
                  <a:lnTo>
                    <a:pt x="46" y="28"/>
                  </a:lnTo>
                  <a:close/>
                </a:path>
              </a:pathLst>
            </a:custGeom>
            <a:solidFill>
              <a:srgbClr val="B97149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7" name="Freeform 292"/>
            <p:cNvSpPr/>
            <p:nvPr/>
          </p:nvSpPr>
          <p:spPr>
            <a:xfrm>
              <a:off x="3866221" y="4604584"/>
              <a:ext cx="188912" cy="1317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50" h="35">
                  <a:moveTo>
                    <a:pt x="25" y="1"/>
                  </a:moveTo>
                  <a:cubicBezTo>
                    <a:pt x="39" y="0"/>
                    <a:pt x="50" y="4"/>
                    <a:pt x="50" y="16"/>
                  </a:cubicBezTo>
                  <a:cubicBezTo>
                    <a:pt x="50" y="27"/>
                    <a:pt x="39" y="33"/>
                    <a:pt x="25" y="34"/>
                  </a:cubicBezTo>
                  <a:cubicBezTo>
                    <a:pt x="11" y="35"/>
                    <a:pt x="1" y="31"/>
                    <a:pt x="0" y="19"/>
                  </a:cubicBezTo>
                  <a:cubicBezTo>
                    <a:pt x="0" y="7"/>
                    <a:pt x="11" y="2"/>
                    <a:pt x="25" y="1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8" name="Freeform 293"/>
            <p:cNvSpPr/>
            <p:nvPr/>
          </p:nvSpPr>
          <p:spPr>
            <a:xfrm>
              <a:off x="4095172" y="4828382"/>
              <a:ext cx="147637" cy="98425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</a:cxnLst>
              <a:rect l="0" t="0" r="0" b="0"/>
              <a:pathLst>
                <a:path w="39" h="26">
                  <a:moveTo>
                    <a:pt x="20" y="0"/>
                  </a:moveTo>
                  <a:cubicBezTo>
                    <a:pt x="31" y="0"/>
                    <a:pt x="39" y="3"/>
                    <a:pt x="39" y="11"/>
                  </a:cubicBezTo>
                  <a:cubicBezTo>
                    <a:pt x="39" y="20"/>
                    <a:pt x="31" y="25"/>
                    <a:pt x="20" y="25"/>
                  </a:cubicBezTo>
                  <a:cubicBezTo>
                    <a:pt x="9" y="26"/>
                    <a:pt x="1" y="23"/>
                    <a:pt x="0" y="14"/>
                  </a:cubicBezTo>
                  <a:cubicBezTo>
                    <a:pt x="0" y="5"/>
                    <a:pt x="9" y="1"/>
                    <a:pt x="20" y="0"/>
                  </a:cubicBezTo>
                  <a:close/>
                </a:path>
              </a:pathLst>
            </a:custGeom>
            <a:solidFill>
              <a:srgbClr val="B3B3A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39" name="Freeform 294"/>
            <p:cNvSpPr/>
            <p:nvPr/>
          </p:nvSpPr>
          <p:spPr>
            <a:xfrm>
              <a:off x="4329113" y="5835651"/>
              <a:ext cx="341312" cy="184150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91" h="49">
                  <a:moveTo>
                    <a:pt x="0" y="19"/>
                  </a:moveTo>
                  <a:cubicBezTo>
                    <a:pt x="0" y="19"/>
                    <a:pt x="18" y="44"/>
                    <a:pt x="26" y="45"/>
                  </a:cubicBezTo>
                  <a:cubicBezTo>
                    <a:pt x="35" y="46"/>
                    <a:pt x="44" y="38"/>
                    <a:pt x="51" y="39"/>
                  </a:cubicBezTo>
                  <a:cubicBezTo>
                    <a:pt x="58" y="39"/>
                    <a:pt x="69" y="48"/>
                    <a:pt x="74" y="48"/>
                  </a:cubicBezTo>
                  <a:cubicBezTo>
                    <a:pt x="75" y="49"/>
                    <a:pt x="79" y="47"/>
                    <a:pt x="78" y="40"/>
                  </a:cubicBezTo>
                  <a:cubicBezTo>
                    <a:pt x="78" y="40"/>
                    <a:pt x="82" y="40"/>
                    <a:pt x="82" y="40"/>
                  </a:cubicBezTo>
                  <a:cubicBezTo>
                    <a:pt x="84" y="39"/>
                    <a:pt x="87" y="37"/>
                    <a:pt x="85" y="31"/>
                  </a:cubicBezTo>
                  <a:cubicBezTo>
                    <a:pt x="89" y="30"/>
                    <a:pt x="90" y="26"/>
                    <a:pt x="89" y="21"/>
                  </a:cubicBezTo>
                  <a:cubicBezTo>
                    <a:pt x="89" y="21"/>
                    <a:pt x="84" y="18"/>
                    <a:pt x="84" y="18"/>
                  </a:cubicBezTo>
                  <a:cubicBezTo>
                    <a:pt x="90" y="14"/>
                    <a:pt x="91" y="10"/>
                    <a:pt x="87" y="8"/>
                  </a:cubicBezTo>
                  <a:cubicBezTo>
                    <a:pt x="82" y="4"/>
                    <a:pt x="61" y="0"/>
                    <a:pt x="56" y="0"/>
                  </a:cubicBezTo>
                  <a:cubicBezTo>
                    <a:pt x="51" y="1"/>
                    <a:pt x="36" y="25"/>
                    <a:pt x="32" y="24"/>
                  </a:cubicBezTo>
                  <a:cubicBezTo>
                    <a:pt x="28" y="22"/>
                    <a:pt x="17" y="4"/>
                    <a:pt x="17" y="4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0" name="Freeform 295"/>
            <p:cNvSpPr>
              <a:spLocks noEditPoints="1"/>
            </p:cNvSpPr>
            <p:nvPr/>
          </p:nvSpPr>
          <p:spPr>
            <a:xfrm>
              <a:off x="4538663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33" h="32">
                  <a:moveTo>
                    <a:pt x="22" y="32"/>
                  </a:moveTo>
                  <a:cubicBezTo>
                    <a:pt x="22" y="31"/>
                    <a:pt x="22" y="30"/>
                    <a:pt x="22" y="29"/>
                  </a:cubicBezTo>
                  <a:cubicBezTo>
                    <a:pt x="22" y="29"/>
                    <a:pt x="23" y="29"/>
                    <a:pt x="24" y="29"/>
                  </a:cubicBezTo>
                  <a:cubicBezTo>
                    <a:pt x="17" y="25"/>
                    <a:pt x="8" y="21"/>
                    <a:pt x="1" y="1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2"/>
                    <a:pt x="15" y="27"/>
                    <a:pt x="22" y="32"/>
                  </a:cubicBezTo>
                  <a:close/>
                  <a:moveTo>
                    <a:pt x="29" y="21"/>
                  </a:moveTo>
                  <a:cubicBezTo>
                    <a:pt x="22" y="17"/>
                    <a:pt x="12" y="13"/>
                    <a:pt x="4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13" y="12"/>
                    <a:pt x="25" y="15"/>
                    <a:pt x="32" y="18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9" y="21"/>
                    <a:pt x="29" y="21"/>
                  </a:cubicBezTo>
                  <a:close/>
                  <a:moveTo>
                    <a:pt x="33" y="12"/>
                  </a:moveTo>
                  <a:cubicBezTo>
                    <a:pt x="33" y="11"/>
                    <a:pt x="33" y="11"/>
                    <a:pt x="33" y="10"/>
                  </a:cubicBezTo>
                  <a:cubicBezTo>
                    <a:pt x="33" y="10"/>
                    <a:pt x="28" y="7"/>
                    <a:pt x="28" y="7"/>
                  </a:cubicBezTo>
                  <a:cubicBezTo>
                    <a:pt x="29" y="7"/>
                    <a:pt x="30" y="6"/>
                    <a:pt x="30" y="6"/>
                  </a:cubicBezTo>
                  <a:cubicBezTo>
                    <a:pt x="23" y="3"/>
                    <a:pt x="14" y="1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5" y="2"/>
                    <a:pt x="26" y="7"/>
                    <a:pt x="33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1" name="Freeform 296"/>
            <p:cNvSpPr/>
            <p:nvPr/>
          </p:nvSpPr>
          <p:spPr>
            <a:xfrm>
              <a:off x="4227513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111" y="0"/>
                  </a:moveTo>
                  <a:cubicBezTo>
                    <a:pt x="28" y="18"/>
                    <a:pt x="0" y="86"/>
                    <a:pt x="38" y="133"/>
                  </a:cubicBezTo>
                  <a:cubicBezTo>
                    <a:pt x="46" y="126"/>
                    <a:pt x="54" y="119"/>
                    <a:pt x="63" y="111"/>
                  </a:cubicBezTo>
                  <a:cubicBezTo>
                    <a:pt x="52" y="81"/>
                    <a:pt x="76" y="50"/>
                    <a:pt x="106" y="42"/>
                  </a:cubicBezTo>
                  <a:cubicBezTo>
                    <a:pt x="118" y="29"/>
                    <a:pt x="115" y="14"/>
                    <a:pt x="111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2" name="Freeform 297"/>
            <p:cNvSpPr/>
            <p:nvPr/>
          </p:nvSpPr>
          <p:spPr>
            <a:xfrm>
              <a:off x="4532313" y="5783263"/>
              <a:ext cx="104775" cy="79375"/>
            </a:xfrm>
            <a:custGeom>
              <a:avLst/>
              <a:gdLst/>
              <a:ahLst/>
              <a:cxnLst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28" h="21">
                  <a:moveTo>
                    <a:pt x="0" y="18"/>
                  </a:moveTo>
                  <a:cubicBezTo>
                    <a:pt x="0" y="18"/>
                    <a:pt x="10" y="13"/>
                    <a:pt x="15" y="9"/>
                  </a:cubicBezTo>
                  <a:cubicBezTo>
                    <a:pt x="20" y="4"/>
                    <a:pt x="22" y="0"/>
                    <a:pt x="22" y="0"/>
                  </a:cubicBezTo>
                  <a:cubicBezTo>
                    <a:pt x="22" y="0"/>
                    <a:pt x="28" y="8"/>
                    <a:pt x="25" y="12"/>
                  </a:cubicBezTo>
                  <a:cubicBezTo>
                    <a:pt x="23" y="16"/>
                    <a:pt x="5" y="21"/>
                    <a:pt x="5" y="19"/>
                  </a:cubicBezTo>
                  <a:cubicBezTo>
                    <a:pt x="5" y="18"/>
                    <a:pt x="0" y="18"/>
                    <a:pt x="0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3" name="Freeform 299"/>
            <p:cNvSpPr/>
            <p:nvPr/>
          </p:nvSpPr>
          <p:spPr>
            <a:xfrm>
              <a:off x="5021263" y="5937251"/>
              <a:ext cx="123825" cy="6826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0"/>
                </a:cxn>
                <a:cxn ang="0">
                  <a:pos x="2147483647" y="2147483647"/>
                </a:cxn>
              </a:cxnLst>
              <a:rect l="0" t="0" r="0" b="0"/>
              <a:pathLst>
                <a:path w="78" h="43">
                  <a:moveTo>
                    <a:pt x="69" y="10"/>
                  </a:moveTo>
                  <a:lnTo>
                    <a:pt x="78" y="31"/>
                  </a:lnTo>
                  <a:lnTo>
                    <a:pt x="0" y="43"/>
                  </a:lnTo>
                  <a:lnTo>
                    <a:pt x="2" y="0"/>
                  </a:lnTo>
                  <a:lnTo>
                    <a:pt x="69" y="1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4" name="Freeform 300"/>
            <p:cNvSpPr/>
            <p:nvPr/>
          </p:nvSpPr>
          <p:spPr>
            <a:xfrm>
              <a:off x="5029200" y="5835651"/>
              <a:ext cx="341312" cy="1841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1" h="49">
                  <a:moveTo>
                    <a:pt x="91" y="19"/>
                  </a:moveTo>
                  <a:cubicBezTo>
                    <a:pt x="91" y="19"/>
                    <a:pt x="74" y="44"/>
                    <a:pt x="65" y="45"/>
                  </a:cubicBezTo>
                  <a:cubicBezTo>
                    <a:pt x="57" y="46"/>
                    <a:pt x="48" y="38"/>
                    <a:pt x="41" y="39"/>
                  </a:cubicBezTo>
                  <a:cubicBezTo>
                    <a:pt x="33" y="39"/>
                    <a:pt x="23" y="48"/>
                    <a:pt x="17" y="48"/>
                  </a:cubicBezTo>
                  <a:cubicBezTo>
                    <a:pt x="16" y="49"/>
                    <a:pt x="13" y="47"/>
                    <a:pt x="14" y="40"/>
                  </a:cubicBezTo>
                  <a:cubicBezTo>
                    <a:pt x="13" y="40"/>
                    <a:pt x="10" y="40"/>
                    <a:pt x="9" y="40"/>
                  </a:cubicBezTo>
                  <a:cubicBezTo>
                    <a:pt x="7" y="39"/>
                    <a:pt x="5" y="37"/>
                    <a:pt x="6" y="31"/>
                  </a:cubicBezTo>
                  <a:cubicBezTo>
                    <a:pt x="2" y="30"/>
                    <a:pt x="1" y="26"/>
                    <a:pt x="3" y="21"/>
                  </a:cubicBezTo>
                  <a:cubicBezTo>
                    <a:pt x="2" y="21"/>
                    <a:pt x="7" y="18"/>
                    <a:pt x="7" y="18"/>
                  </a:cubicBezTo>
                  <a:cubicBezTo>
                    <a:pt x="1" y="14"/>
                    <a:pt x="0" y="10"/>
                    <a:pt x="4" y="8"/>
                  </a:cubicBezTo>
                  <a:cubicBezTo>
                    <a:pt x="9" y="4"/>
                    <a:pt x="31" y="0"/>
                    <a:pt x="36" y="0"/>
                  </a:cubicBezTo>
                  <a:cubicBezTo>
                    <a:pt x="41" y="1"/>
                    <a:pt x="56" y="25"/>
                    <a:pt x="60" y="24"/>
                  </a:cubicBezTo>
                  <a:cubicBezTo>
                    <a:pt x="63" y="22"/>
                    <a:pt x="75" y="4"/>
                    <a:pt x="75" y="4"/>
                  </a:cubicBezTo>
                  <a:lnTo>
                    <a:pt x="91" y="19"/>
                  </a:ln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5" name="Freeform 301"/>
            <p:cNvSpPr>
              <a:spLocks noEditPoints="1"/>
            </p:cNvSpPr>
            <p:nvPr/>
          </p:nvSpPr>
          <p:spPr>
            <a:xfrm>
              <a:off x="5035550" y="5876926"/>
              <a:ext cx="125412" cy="12065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0" y="2147483647"/>
                </a:cxn>
              </a:cxnLst>
              <a:rect l="0" t="0" r="0" b="0"/>
              <a:pathLst>
                <a:path w="33" h="32">
                  <a:moveTo>
                    <a:pt x="12" y="32"/>
                  </a:moveTo>
                  <a:cubicBezTo>
                    <a:pt x="11" y="31"/>
                    <a:pt x="11" y="30"/>
                    <a:pt x="12" y="29"/>
                  </a:cubicBezTo>
                  <a:cubicBezTo>
                    <a:pt x="11" y="29"/>
                    <a:pt x="10" y="29"/>
                    <a:pt x="9" y="29"/>
                  </a:cubicBezTo>
                  <a:cubicBezTo>
                    <a:pt x="16" y="25"/>
                    <a:pt x="26" y="21"/>
                    <a:pt x="33" y="19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6" y="22"/>
                    <a:pt x="18" y="27"/>
                    <a:pt x="12" y="32"/>
                  </a:cubicBezTo>
                  <a:close/>
                  <a:moveTo>
                    <a:pt x="4" y="21"/>
                  </a:moveTo>
                  <a:cubicBezTo>
                    <a:pt x="12" y="17"/>
                    <a:pt x="21" y="13"/>
                    <a:pt x="29" y="12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0" y="12"/>
                    <a:pt x="9" y="15"/>
                    <a:pt x="2" y="18"/>
                  </a:cubicBezTo>
                  <a:cubicBezTo>
                    <a:pt x="2" y="19"/>
                    <a:pt x="3" y="20"/>
                    <a:pt x="4" y="20"/>
                  </a:cubicBezTo>
                  <a:cubicBezTo>
                    <a:pt x="4" y="20"/>
                    <a:pt x="4" y="21"/>
                    <a:pt x="4" y="21"/>
                  </a:cubicBezTo>
                  <a:close/>
                  <a:moveTo>
                    <a:pt x="0" y="12"/>
                  </a:moveTo>
                  <a:cubicBezTo>
                    <a:pt x="0" y="11"/>
                    <a:pt x="0" y="11"/>
                    <a:pt x="1" y="10"/>
                  </a:cubicBezTo>
                  <a:cubicBezTo>
                    <a:pt x="0" y="10"/>
                    <a:pt x="5" y="7"/>
                    <a:pt x="5" y="7"/>
                  </a:cubicBezTo>
                  <a:cubicBezTo>
                    <a:pt x="5" y="7"/>
                    <a:pt x="4" y="6"/>
                    <a:pt x="4" y="6"/>
                  </a:cubicBezTo>
                  <a:cubicBezTo>
                    <a:pt x="11" y="3"/>
                    <a:pt x="20" y="1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19" y="2"/>
                    <a:pt x="8" y="7"/>
                    <a:pt x="0" y="12"/>
                  </a:cubicBezTo>
                  <a:close/>
                </a:path>
              </a:pathLst>
            </a:custGeom>
            <a:solidFill>
              <a:srgbClr val="B99671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6" name="Freeform 302"/>
            <p:cNvSpPr/>
            <p:nvPr/>
          </p:nvSpPr>
          <p:spPr>
            <a:xfrm>
              <a:off x="5029200" y="5467351"/>
              <a:ext cx="442912" cy="500063"/>
            </a:xfrm>
            <a:custGeom>
              <a:avLst/>
              <a:gdLst/>
              <a:ahLst/>
              <a:cxnLst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</a:cxnLst>
              <a:rect l="0" t="0" r="0" b="0"/>
              <a:pathLst>
                <a:path w="118" h="133">
                  <a:moveTo>
                    <a:pt x="8" y="0"/>
                  </a:moveTo>
                  <a:cubicBezTo>
                    <a:pt x="90" y="18"/>
                    <a:pt x="118" y="86"/>
                    <a:pt x="81" y="133"/>
                  </a:cubicBezTo>
                  <a:cubicBezTo>
                    <a:pt x="73" y="126"/>
                    <a:pt x="64" y="119"/>
                    <a:pt x="56" y="111"/>
                  </a:cubicBezTo>
                  <a:cubicBezTo>
                    <a:pt x="66" y="81"/>
                    <a:pt x="42" y="50"/>
                    <a:pt x="13" y="42"/>
                  </a:cubicBezTo>
                  <a:cubicBezTo>
                    <a:pt x="0" y="29"/>
                    <a:pt x="3" y="14"/>
                    <a:pt x="8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47" name="Freeform 303"/>
            <p:cNvSpPr/>
            <p:nvPr/>
          </p:nvSpPr>
          <p:spPr>
            <a:xfrm>
              <a:off x="5065713" y="5783263"/>
              <a:ext cx="106362" cy="7937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" h="21">
                  <a:moveTo>
                    <a:pt x="28" y="18"/>
                  </a:moveTo>
                  <a:cubicBezTo>
                    <a:pt x="28" y="18"/>
                    <a:pt x="18" y="13"/>
                    <a:pt x="13" y="9"/>
                  </a:cubicBezTo>
                  <a:cubicBezTo>
                    <a:pt x="8" y="4"/>
                    <a:pt x="6" y="0"/>
                    <a:pt x="6" y="0"/>
                  </a:cubicBezTo>
                  <a:cubicBezTo>
                    <a:pt x="6" y="0"/>
                    <a:pt x="0" y="8"/>
                    <a:pt x="2" y="12"/>
                  </a:cubicBezTo>
                  <a:cubicBezTo>
                    <a:pt x="5" y="16"/>
                    <a:pt x="22" y="21"/>
                    <a:pt x="22" y="19"/>
                  </a:cubicBezTo>
                  <a:cubicBezTo>
                    <a:pt x="22" y="18"/>
                    <a:pt x="28" y="18"/>
                    <a:pt x="28" y="18"/>
                  </a:cubicBezTo>
                  <a:close/>
                </a:path>
              </a:pathLst>
            </a:custGeom>
            <a:solidFill>
              <a:srgbClr val="FDCF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36021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912</TotalTime>
  <Words>822</Words>
  <Application>Microsoft Office PowerPoint</Application>
  <PresentationFormat>Widescreen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Microsoft YaHei</vt:lpstr>
      <vt:lpstr>-apple-system</vt:lpstr>
      <vt:lpstr>Arial</vt:lpstr>
      <vt:lpstr>Calibri</vt:lpstr>
      <vt:lpstr>Cambria</vt:lpstr>
      <vt:lpstr>charter</vt:lpstr>
      <vt:lpstr>Impact</vt:lpstr>
      <vt:lpstr>Inter</vt:lpstr>
      <vt:lpstr>Open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yyq</dc:creator>
  <cp:lastModifiedBy>Naina Vincent</cp:lastModifiedBy>
  <cp:revision>30</cp:revision>
  <dcterms:created xsi:type="dcterms:W3CDTF">2015-07-18T07:33:00Z</dcterms:created>
  <dcterms:modified xsi:type="dcterms:W3CDTF">2022-05-19T16:15:41Z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1033-11.2.0.11074</vt:lpwstr>
  </property>
  <property fmtid="{D5CDD505-2E9C-101B-9397-08002B2CF9AE}" pid="3" name="ICV">
    <vt:lpwstr>46EF32CD994C44399482E2DB14AB09F4</vt:lpwstr>
  </property>
</Properties>
</file>